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4"/>
  </p:sldMasterIdLst>
  <p:notesMasterIdLst>
    <p:notesMasterId r:id="rId16"/>
  </p:notesMasterIdLst>
  <p:sldIdLst>
    <p:sldId id="266" r:id="rId5"/>
    <p:sldId id="260" r:id="rId6"/>
    <p:sldId id="272" r:id="rId7"/>
    <p:sldId id="273" r:id="rId8"/>
    <p:sldId id="271" r:id="rId9"/>
    <p:sldId id="277" r:id="rId10"/>
    <p:sldId id="278" r:id="rId11"/>
    <p:sldId id="275" r:id="rId12"/>
    <p:sldId id="268" r:id="rId13"/>
    <p:sldId id="276"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14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F30DC-A292-42D7-A6CA-B89196582E5B}" v="194" dt="2023-10-18T07:26:03.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5" d="100"/>
          <a:sy n="85" d="100"/>
        </p:scale>
        <p:origin x="499" y="62"/>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EDU DURGA SYAMALA" userId="de3a0a1efb4884d4" providerId="LiveId" clId="{040F30DC-A292-42D7-A6CA-B89196582E5B}"/>
    <pc:docChg chg="undo custSel addSld delSld modSld sldOrd">
      <pc:chgData name="MAREEDU DURGA SYAMALA" userId="de3a0a1efb4884d4" providerId="LiveId" clId="{040F30DC-A292-42D7-A6CA-B89196582E5B}" dt="2023-10-18T07:26:03.901" v="2042"/>
      <pc:docMkLst>
        <pc:docMk/>
      </pc:docMkLst>
      <pc:sldChg chg="addSp delSp modSp del mod">
        <pc:chgData name="MAREEDU DURGA SYAMALA" userId="de3a0a1efb4884d4" providerId="LiveId" clId="{040F30DC-A292-42D7-A6CA-B89196582E5B}" dt="2023-10-12T15:28:07.834" v="301" actId="2696"/>
        <pc:sldMkLst>
          <pc:docMk/>
          <pc:sldMk cId="1764425254" sldId="256"/>
        </pc:sldMkLst>
        <pc:spChg chg="mod">
          <ac:chgData name="MAREEDU DURGA SYAMALA" userId="de3a0a1efb4884d4" providerId="LiveId" clId="{040F30DC-A292-42D7-A6CA-B89196582E5B}" dt="2023-10-12T15:17:21.054" v="15" actId="20577"/>
          <ac:spMkLst>
            <pc:docMk/>
            <pc:sldMk cId="1764425254" sldId="256"/>
            <ac:spMk id="2" creationId="{7CE6E919-EDA3-8941-E15A-974FABCDACE9}"/>
          </ac:spMkLst>
        </pc:spChg>
        <pc:picChg chg="del">
          <ac:chgData name="MAREEDU DURGA SYAMALA" userId="de3a0a1efb4884d4" providerId="LiveId" clId="{040F30DC-A292-42D7-A6CA-B89196582E5B}" dt="2023-10-12T15:17:16.597" v="5" actId="478"/>
          <ac:picMkLst>
            <pc:docMk/>
            <pc:sldMk cId="1764425254" sldId="256"/>
            <ac:picMk id="4" creationId="{063E3CC6-74B4-5F6A-D051-FCD17303D876}"/>
          </ac:picMkLst>
        </pc:picChg>
        <pc:picChg chg="add del">
          <ac:chgData name="MAREEDU DURGA SYAMALA" userId="de3a0a1efb4884d4" providerId="LiveId" clId="{040F30DC-A292-42D7-A6CA-B89196582E5B}" dt="2023-10-12T15:17:38.780" v="17" actId="478"/>
          <ac:picMkLst>
            <pc:docMk/>
            <pc:sldMk cId="1764425254" sldId="256"/>
            <ac:picMk id="5" creationId="{41B1D6F3-4408-C2F3-69DE-574F3D1E295F}"/>
          </ac:picMkLst>
        </pc:picChg>
      </pc:sldChg>
      <pc:sldChg chg="addSp delSp modSp add mod modTransition delAnim">
        <pc:chgData name="MAREEDU DURGA SYAMALA" userId="de3a0a1efb4884d4" providerId="LiveId" clId="{040F30DC-A292-42D7-A6CA-B89196582E5B}" dt="2023-10-18T07:25:49.813" v="2040"/>
        <pc:sldMkLst>
          <pc:docMk/>
          <pc:sldMk cId="0" sldId="260"/>
        </pc:sldMkLst>
        <pc:spChg chg="add del mod">
          <ac:chgData name="MAREEDU DURGA SYAMALA" userId="de3a0a1efb4884d4" providerId="LiveId" clId="{040F30DC-A292-42D7-A6CA-B89196582E5B}" dt="2023-10-17T18:50:29.745" v="1702" actId="478"/>
          <ac:spMkLst>
            <pc:docMk/>
            <pc:sldMk cId="0" sldId="260"/>
            <ac:spMk id="2" creationId="{F48D1BD7-4258-924A-1D8F-DD1BFBEED022}"/>
          </ac:spMkLst>
        </pc:spChg>
        <pc:spChg chg="add mod">
          <ac:chgData name="MAREEDU DURGA SYAMALA" userId="de3a0a1efb4884d4" providerId="LiveId" clId="{040F30DC-A292-42D7-A6CA-B89196582E5B}" dt="2023-10-18T07:25:19.041" v="2035" actId="1076"/>
          <ac:spMkLst>
            <pc:docMk/>
            <pc:sldMk cId="0" sldId="260"/>
            <ac:spMk id="9" creationId="{9D3BA894-4F86-D6B0-877D-21A1F3EA39A4}"/>
          </ac:spMkLst>
        </pc:spChg>
        <pc:spChg chg="add mod">
          <ac:chgData name="MAREEDU DURGA SYAMALA" userId="de3a0a1efb4884d4" providerId="LiveId" clId="{040F30DC-A292-42D7-A6CA-B89196582E5B}" dt="2023-10-18T07:25:26.244" v="2037" actId="1076"/>
          <ac:spMkLst>
            <pc:docMk/>
            <pc:sldMk cId="0" sldId="260"/>
            <ac:spMk id="10" creationId="{A7F4CF22-8E47-551A-8D35-74729E2C0131}"/>
          </ac:spMkLst>
        </pc:spChg>
        <pc:spChg chg="add mod">
          <ac:chgData name="MAREEDU DURGA SYAMALA" userId="de3a0a1efb4884d4" providerId="LiveId" clId="{040F30DC-A292-42D7-A6CA-B89196582E5B}" dt="2023-10-18T07:25:22.816" v="2036" actId="1076"/>
          <ac:spMkLst>
            <pc:docMk/>
            <pc:sldMk cId="0" sldId="260"/>
            <ac:spMk id="11" creationId="{90BDF24A-9EC2-F613-F7C4-C2B0E946E756}"/>
          </ac:spMkLst>
        </pc:spChg>
        <pc:spChg chg="add mod">
          <ac:chgData name="MAREEDU DURGA SYAMALA" userId="de3a0a1efb4884d4" providerId="LiveId" clId="{040F30DC-A292-42D7-A6CA-B89196582E5B}" dt="2023-10-18T07:25:29.822" v="2038" actId="1076"/>
          <ac:spMkLst>
            <pc:docMk/>
            <pc:sldMk cId="0" sldId="260"/>
            <ac:spMk id="12" creationId="{F7EEE138-C68B-5255-2801-68B205640AA1}"/>
          </ac:spMkLst>
        </pc:spChg>
        <pc:spChg chg="add mod">
          <ac:chgData name="MAREEDU DURGA SYAMALA" userId="de3a0a1efb4884d4" providerId="LiveId" clId="{040F30DC-A292-42D7-A6CA-B89196582E5B}" dt="2023-10-18T07:18:08.971" v="2000" actId="113"/>
          <ac:spMkLst>
            <pc:docMk/>
            <pc:sldMk cId="0" sldId="260"/>
            <ac:spMk id="13" creationId="{8EB7302A-9709-D3FF-FC84-0FFF1947F80C}"/>
          </ac:spMkLst>
        </pc:spChg>
        <pc:spChg chg="add mod">
          <ac:chgData name="MAREEDU DURGA SYAMALA" userId="de3a0a1efb4884d4" providerId="LiveId" clId="{040F30DC-A292-42D7-A6CA-B89196582E5B}" dt="2023-10-18T07:25:47.710" v="2039" actId="1076"/>
          <ac:spMkLst>
            <pc:docMk/>
            <pc:sldMk cId="0" sldId="260"/>
            <ac:spMk id="14" creationId="{955DA649-9692-300E-93B4-BC2C79247DDE}"/>
          </ac:spMkLst>
        </pc:spChg>
        <pc:spChg chg="del mod">
          <ac:chgData name="MAREEDU DURGA SYAMALA" userId="de3a0a1efb4884d4" providerId="LiveId" clId="{040F30DC-A292-42D7-A6CA-B89196582E5B}" dt="2023-10-12T15:26:24.439" v="227" actId="478"/>
          <ac:spMkLst>
            <pc:docMk/>
            <pc:sldMk cId="0" sldId="260"/>
            <ac:spMk id="107" creationId="{00000000-0000-0000-0000-000000000000}"/>
          </ac:spMkLst>
        </pc:spChg>
        <pc:spChg chg="del mod">
          <ac:chgData name="MAREEDU DURGA SYAMALA" userId="de3a0a1efb4884d4" providerId="LiveId" clId="{040F30DC-A292-42D7-A6CA-B89196582E5B}" dt="2023-10-18T07:24:58.593" v="2033" actId="478"/>
          <ac:spMkLst>
            <pc:docMk/>
            <pc:sldMk cId="0" sldId="260"/>
            <ac:spMk id="108" creationId="{00000000-0000-0000-0000-000000000000}"/>
          </ac:spMkLst>
        </pc:spChg>
        <pc:spChg chg="del mod">
          <ac:chgData name="MAREEDU DURGA SYAMALA" userId="de3a0a1efb4884d4" providerId="LiveId" clId="{040F30DC-A292-42D7-A6CA-B89196582E5B}" dt="2023-10-17T18:49:19.243" v="1691" actId="478"/>
          <ac:spMkLst>
            <pc:docMk/>
            <pc:sldMk cId="0" sldId="260"/>
            <ac:spMk id="109" creationId="{00000000-0000-0000-0000-000000000000}"/>
          </ac:spMkLst>
        </pc:spChg>
        <pc:spChg chg="del mod">
          <ac:chgData name="MAREEDU DURGA SYAMALA" userId="de3a0a1efb4884d4" providerId="LiveId" clId="{040F30DC-A292-42D7-A6CA-B89196582E5B}" dt="2023-10-12T15:23:58.041" v="63" actId="478"/>
          <ac:spMkLst>
            <pc:docMk/>
            <pc:sldMk cId="0" sldId="260"/>
            <ac:spMk id="110" creationId="{00000000-0000-0000-0000-000000000000}"/>
          </ac:spMkLst>
        </pc:spChg>
        <pc:spChg chg="del">
          <ac:chgData name="MAREEDU DURGA SYAMALA" userId="de3a0a1efb4884d4" providerId="LiveId" clId="{040F30DC-A292-42D7-A6CA-B89196582E5B}" dt="2023-10-12T15:18:04.390" v="20" actId="478"/>
          <ac:spMkLst>
            <pc:docMk/>
            <pc:sldMk cId="0" sldId="260"/>
            <ac:spMk id="111" creationId="{00000000-0000-0000-0000-000000000000}"/>
          </ac:spMkLst>
        </pc:spChg>
        <pc:spChg chg="del mod">
          <ac:chgData name="MAREEDU DURGA SYAMALA" userId="de3a0a1efb4884d4" providerId="LiveId" clId="{040F30DC-A292-42D7-A6CA-B89196582E5B}" dt="2023-10-17T18:49:49.395" v="1698" actId="478"/>
          <ac:spMkLst>
            <pc:docMk/>
            <pc:sldMk cId="0" sldId="260"/>
            <ac:spMk id="112" creationId="{00000000-0000-0000-0000-000000000000}"/>
          </ac:spMkLst>
        </pc:spChg>
        <pc:spChg chg="del mod">
          <ac:chgData name="MAREEDU DURGA SYAMALA" userId="de3a0a1efb4884d4" providerId="LiveId" clId="{040F30DC-A292-42D7-A6CA-B89196582E5B}" dt="2023-10-12T15:24:44.768" v="123" actId="478"/>
          <ac:spMkLst>
            <pc:docMk/>
            <pc:sldMk cId="0" sldId="260"/>
            <ac:spMk id="113" creationId="{00000000-0000-0000-0000-000000000000}"/>
          </ac:spMkLst>
        </pc:spChg>
        <pc:spChg chg="del">
          <ac:chgData name="MAREEDU DURGA SYAMALA" userId="de3a0a1efb4884d4" providerId="LiveId" clId="{040F30DC-A292-42D7-A6CA-B89196582E5B}" dt="2023-10-12T15:18:06.377" v="21" actId="478"/>
          <ac:spMkLst>
            <pc:docMk/>
            <pc:sldMk cId="0" sldId="260"/>
            <ac:spMk id="114" creationId="{00000000-0000-0000-0000-000000000000}"/>
          </ac:spMkLst>
        </pc:spChg>
        <pc:spChg chg="del mod">
          <ac:chgData name="MAREEDU DURGA SYAMALA" userId="de3a0a1efb4884d4" providerId="LiveId" clId="{040F30DC-A292-42D7-A6CA-B89196582E5B}" dt="2023-10-17T18:49:51.369" v="1699" actId="478"/>
          <ac:spMkLst>
            <pc:docMk/>
            <pc:sldMk cId="0" sldId="260"/>
            <ac:spMk id="115" creationId="{00000000-0000-0000-0000-000000000000}"/>
          </ac:spMkLst>
        </pc:spChg>
        <pc:spChg chg="del mod">
          <ac:chgData name="MAREEDU DURGA SYAMALA" userId="de3a0a1efb4884d4" providerId="LiveId" clId="{040F30DC-A292-42D7-A6CA-B89196582E5B}" dt="2023-10-12T15:27:05.769" v="271" actId="478"/>
          <ac:spMkLst>
            <pc:docMk/>
            <pc:sldMk cId="0" sldId="260"/>
            <ac:spMk id="116" creationId="{00000000-0000-0000-0000-000000000000}"/>
          </ac:spMkLst>
        </pc:spChg>
        <pc:spChg chg="del">
          <ac:chgData name="MAREEDU DURGA SYAMALA" userId="de3a0a1efb4884d4" providerId="LiveId" clId="{040F30DC-A292-42D7-A6CA-B89196582E5B}" dt="2023-10-12T15:18:08.608" v="22" actId="478"/>
          <ac:spMkLst>
            <pc:docMk/>
            <pc:sldMk cId="0" sldId="260"/>
            <ac:spMk id="117" creationId="{00000000-0000-0000-0000-000000000000}"/>
          </ac:spMkLst>
        </pc:spChg>
        <pc:picChg chg="add del mod">
          <ac:chgData name="MAREEDU DURGA SYAMALA" userId="de3a0a1efb4884d4" providerId="LiveId" clId="{040F30DC-A292-42D7-A6CA-B89196582E5B}" dt="2023-10-17T18:33:47.688" v="1688"/>
          <ac:picMkLst>
            <pc:docMk/>
            <pc:sldMk cId="0" sldId="260"/>
            <ac:picMk id="6" creationId="{0DA57F1D-578E-59F2-C25E-60956E0677A7}"/>
          </ac:picMkLst>
        </pc:picChg>
        <pc:picChg chg="add del mod">
          <ac:chgData name="MAREEDU DURGA SYAMALA" userId="de3a0a1efb4884d4" providerId="LiveId" clId="{040F30DC-A292-42D7-A6CA-B89196582E5B}" dt="2023-10-17T18:50:26.774" v="1701" actId="478"/>
          <ac:picMkLst>
            <pc:docMk/>
            <pc:sldMk cId="0" sldId="260"/>
            <ac:picMk id="7" creationId="{6F7E3288-AFC2-86EE-3550-D32AD10343B8}"/>
          </ac:picMkLst>
        </pc:picChg>
        <pc:picChg chg="add del mod">
          <ac:chgData name="MAREEDU DURGA SYAMALA" userId="de3a0a1efb4884d4" providerId="LiveId" clId="{040F30DC-A292-42D7-A6CA-B89196582E5B}" dt="2023-10-16T20:49:04.418" v="1560" actId="478"/>
          <ac:picMkLst>
            <pc:docMk/>
            <pc:sldMk cId="0" sldId="260"/>
            <ac:picMk id="8" creationId="{A9715EB1-47C2-93D2-9FFB-CF7E8BB9A485}"/>
          </ac:picMkLst>
        </pc:picChg>
        <pc:cxnChg chg="add mod">
          <ac:chgData name="MAREEDU DURGA SYAMALA" userId="de3a0a1efb4884d4" providerId="LiveId" clId="{040F30DC-A292-42D7-A6CA-B89196582E5B}" dt="2023-10-18T07:25:49.813" v="2040"/>
          <ac:cxnSpMkLst>
            <pc:docMk/>
            <pc:sldMk cId="0" sldId="260"/>
            <ac:cxnSpMk id="15" creationId="{3DA7670E-88DD-D4FD-AE51-365327B97DAD}"/>
          </ac:cxnSpMkLst>
        </pc:cxnChg>
      </pc:sldChg>
      <pc:sldChg chg="addSp delSp modSp add del mod modTransition setBg delAnim setClrOvrMap delDesignElem">
        <pc:chgData name="MAREEDU DURGA SYAMALA" userId="de3a0a1efb4884d4" providerId="LiveId" clId="{040F30DC-A292-42D7-A6CA-B89196582E5B}" dt="2023-10-18T07:23:48.305" v="2018" actId="26606"/>
        <pc:sldMkLst>
          <pc:docMk/>
          <pc:sldMk cId="745576192" sldId="266"/>
        </pc:sldMkLst>
        <pc:spChg chg="mod">
          <ac:chgData name="MAREEDU DURGA SYAMALA" userId="de3a0a1efb4884d4" providerId="LiveId" clId="{040F30DC-A292-42D7-A6CA-B89196582E5B}" dt="2023-10-18T07:23:48.305" v="2018" actId="26606"/>
          <ac:spMkLst>
            <pc:docMk/>
            <pc:sldMk cId="745576192" sldId="266"/>
            <ac:spMk id="2" creationId="{E9347C47-EF1D-4B02-906B-219155AD8D0F}"/>
          </ac:spMkLst>
        </pc:spChg>
        <pc:spChg chg="mod">
          <ac:chgData name="MAREEDU DURGA SYAMALA" userId="de3a0a1efb4884d4" providerId="LiveId" clId="{040F30DC-A292-42D7-A6CA-B89196582E5B}" dt="2023-10-18T07:23:48.305" v="2018" actId="26606"/>
          <ac:spMkLst>
            <pc:docMk/>
            <pc:sldMk cId="745576192" sldId="266"/>
            <ac:spMk id="3" creationId="{36A0527F-C5FD-4E9B-9F21-5D1FBA31314B}"/>
          </ac:spMkLst>
        </pc:spChg>
        <pc:spChg chg="add">
          <ac:chgData name="MAREEDU DURGA SYAMALA" userId="de3a0a1efb4884d4" providerId="LiveId" clId="{040F30DC-A292-42D7-A6CA-B89196582E5B}" dt="2023-10-18T07:23:48.305" v="2018" actId="26606"/>
          <ac:spMkLst>
            <pc:docMk/>
            <pc:sldMk cId="745576192" sldId="266"/>
            <ac:spMk id="28" creationId="{71B2258F-86CA-4D4D-8270-BC05FCDEBFB3}"/>
          </ac:spMkLst>
        </pc:spChg>
        <pc:spChg chg="del">
          <ac:chgData name="MAREEDU DURGA SYAMALA" userId="de3a0a1efb4884d4" providerId="LiveId" clId="{040F30DC-A292-42D7-A6CA-B89196582E5B}" dt="2023-10-12T15:18:20.454" v="25"/>
          <ac:spMkLst>
            <pc:docMk/>
            <pc:sldMk cId="745576192" sldId="266"/>
            <ac:spMk id="57" creationId="{37FDDF72-DE39-4F99-A3C1-DD9D7815D7DB}"/>
          </ac:spMkLst>
        </pc:spChg>
        <pc:spChg chg="del">
          <ac:chgData name="MAREEDU DURGA SYAMALA" userId="de3a0a1efb4884d4" providerId="LiveId" clId="{040F30DC-A292-42D7-A6CA-B89196582E5B}" dt="2023-10-12T15:18:20.454" v="25"/>
          <ac:spMkLst>
            <pc:docMk/>
            <pc:sldMk cId="745576192" sldId="266"/>
            <ac:spMk id="59" creationId="{5E4ECE80-3AD1-450C-B62A-98788F193948}"/>
          </ac:spMkLst>
        </pc:spChg>
        <pc:spChg chg="del">
          <ac:chgData name="MAREEDU DURGA SYAMALA" userId="de3a0a1efb4884d4" providerId="LiveId" clId="{040F30DC-A292-42D7-A6CA-B89196582E5B}" dt="2023-10-12T15:18:20.454" v="25"/>
          <ac:spMkLst>
            <pc:docMk/>
            <pc:sldMk cId="745576192" sldId="266"/>
            <ac:spMk id="61" creationId="{C4056FD6-9767-4B1A-ACC2-9883F6A5B86D}"/>
          </ac:spMkLst>
        </pc:spChg>
        <pc:picChg chg="add del mod">
          <ac:chgData name="MAREEDU DURGA SYAMALA" userId="de3a0a1efb4884d4" providerId="LiveId" clId="{040F30DC-A292-42D7-A6CA-B89196582E5B}" dt="2023-10-17T18:33:47.688" v="1688"/>
          <ac:picMkLst>
            <pc:docMk/>
            <pc:sldMk cId="745576192" sldId="266"/>
            <ac:picMk id="7" creationId="{021C1F35-9DE3-0245-B2A2-C7FE763437A3}"/>
          </ac:picMkLst>
        </pc:picChg>
        <pc:picChg chg="add del mod">
          <ac:chgData name="MAREEDU DURGA SYAMALA" userId="de3a0a1efb4884d4" providerId="LiveId" clId="{040F30DC-A292-42D7-A6CA-B89196582E5B}" dt="2023-10-16T20:27:07.775" v="1555" actId="478"/>
          <ac:picMkLst>
            <pc:docMk/>
            <pc:sldMk cId="745576192" sldId="266"/>
            <ac:picMk id="7" creationId="{436CBD40-C850-3DB9-BCDD-927EFC8289F6}"/>
          </ac:picMkLst>
        </pc:picChg>
        <pc:picChg chg="add mod">
          <ac:chgData name="MAREEDU DURGA SYAMALA" userId="de3a0a1efb4884d4" providerId="LiveId" clId="{040F30DC-A292-42D7-A6CA-B89196582E5B}" dt="2023-10-17T18:33:47.688" v="1688"/>
          <ac:picMkLst>
            <pc:docMk/>
            <pc:sldMk cId="745576192" sldId="266"/>
            <ac:picMk id="8" creationId="{37A52E6C-27F9-0888-FDD3-FD573AFCF741}"/>
          </ac:picMkLst>
        </pc:picChg>
        <pc:picChg chg="add del mod">
          <ac:chgData name="MAREEDU DURGA SYAMALA" userId="de3a0a1efb4884d4" providerId="LiveId" clId="{040F30DC-A292-42D7-A6CA-B89196582E5B}" dt="2023-10-16T20:31:45.446" v="1558"/>
          <ac:picMkLst>
            <pc:docMk/>
            <pc:sldMk cId="745576192" sldId="266"/>
            <ac:picMk id="10" creationId="{269001E7-C9F7-B1AC-E2BB-EA9C44077719}"/>
          </ac:picMkLst>
        </pc:picChg>
        <pc:picChg chg="add del mod">
          <ac:chgData name="MAREEDU DURGA SYAMALA" userId="de3a0a1efb4884d4" providerId="LiveId" clId="{040F30DC-A292-42D7-A6CA-B89196582E5B}" dt="2023-10-16T20:48:58.796" v="1559" actId="478"/>
          <ac:picMkLst>
            <pc:docMk/>
            <pc:sldMk cId="745576192" sldId="266"/>
            <ac:picMk id="11" creationId="{10EFACBD-AD0C-A900-7346-50FFB9C2E40C}"/>
          </ac:picMkLst>
        </pc:picChg>
        <pc:picChg chg="mod">
          <ac:chgData name="MAREEDU DURGA SYAMALA" userId="de3a0a1efb4884d4" providerId="LiveId" clId="{040F30DC-A292-42D7-A6CA-B89196582E5B}" dt="2023-10-18T07:23:48.305" v="2018" actId="26606"/>
          <ac:picMkLst>
            <pc:docMk/>
            <pc:sldMk cId="745576192" sldId="266"/>
            <ac:picMk id="23" creationId="{B38A25AE-7B44-4EC1-BC0C-CF0FFF036705}"/>
          </ac:picMkLst>
        </pc:picChg>
      </pc:sldChg>
      <pc:sldChg chg="addSp delSp modSp mod ord modTransition delAnim">
        <pc:chgData name="MAREEDU DURGA SYAMALA" userId="de3a0a1efb4884d4" providerId="LiveId" clId="{040F30DC-A292-42D7-A6CA-B89196582E5B}" dt="2023-10-18T07:18:31.696" v="2003" actId="478"/>
        <pc:sldMkLst>
          <pc:docMk/>
          <pc:sldMk cId="127221401" sldId="268"/>
        </pc:sldMkLst>
        <pc:spChg chg="add del mod">
          <ac:chgData name="MAREEDU DURGA SYAMALA" userId="de3a0a1efb4884d4" providerId="LiveId" clId="{040F30DC-A292-42D7-A6CA-B89196582E5B}" dt="2023-10-13T23:11:36.250" v="711"/>
          <ac:spMkLst>
            <pc:docMk/>
            <pc:sldMk cId="127221401" sldId="268"/>
            <ac:spMk id="2" creationId="{C5F0145E-F9A7-F54B-BA88-A20B5D6C5C2B}"/>
          </ac:spMkLst>
        </pc:spChg>
        <pc:spChg chg="add del mod">
          <ac:chgData name="MAREEDU DURGA SYAMALA" userId="de3a0a1efb4884d4" providerId="LiveId" clId="{040F30DC-A292-42D7-A6CA-B89196582E5B}" dt="2023-10-14T05:08:40.397" v="1277" actId="478"/>
          <ac:spMkLst>
            <pc:docMk/>
            <pc:sldMk cId="127221401" sldId="268"/>
            <ac:spMk id="2" creationId="{F982C2B5-F162-02C6-01F8-5339EB99397D}"/>
          </ac:spMkLst>
        </pc:spChg>
        <pc:spChg chg="add mod">
          <ac:chgData name="MAREEDU DURGA SYAMALA" userId="de3a0a1efb4884d4" providerId="LiveId" clId="{040F30DC-A292-42D7-A6CA-B89196582E5B}" dt="2023-10-14T05:00:56.288" v="1218" actId="1076"/>
          <ac:spMkLst>
            <pc:docMk/>
            <pc:sldMk cId="127221401" sldId="268"/>
            <ac:spMk id="4" creationId="{E7389165-B0C1-0DFD-08B1-90543887F82A}"/>
          </ac:spMkLst>
        </pc:spChg>
        <pc:spChg chg="add del mod">
          <ac:chgData name="MAREEDU DURGA SYAMALA" userId="de3a0a1efb4884d4" providerId="LiveId" clId="{040F30DC-A292-42D7-A6CA-B89196582E5B}" dt="2023-10-14T05:08:42.056" v="1278" actId="478"/>
          <ac:spMkLst>
            <pc:docMk/>
            <pc:sldMk cId="127221401" sldId="268"/>
            <ac:spMk id="5" creationId="{E1457DEC-E297-9D47-C67D-BB4F239BE36E}"/>
          </ac:spMkLst>
        </pc:spChg>
        <pc:spChg chg="add del mod">
          <ac:chgData name="MAREEDU DURGA SYAMALA" userId="de3a0a1efb4884d4" providerId="LiveId" clId="{040F30DC-A292-42D7-A6CA-B89196582E5B}" dt="2023-10-14T05:08:43.947" v="1279" actId="478"/>
          <ac:spMkLst>
            <pc:docMk/>
            <pc:sldMk cId="127221401" sldId="268"/>
            <ac:spMk id="6" creationId="{6DDDE8D6-D904-EBD6-BE4D-A1DABD1F0CA8}"/>
          </ac:spMkLst>
        </pc:spChg>
        <pc:spChg chg="add del mod">
          <ac:chgData name="MAREEDU DURGA SYAMALA" userId="de3a0a1efb4884d4" providerId="LiveId" clId="{040F30DC-A292-42D7-A6CA-B89196582E5B}" dt="2023-10-14T05:08:46.067" v="1280" actId="478"/>
          <ac:spMkLst>
            <pc:docMk/>
            <pc:sldMk cId="127221401" sldId="268"/>
            <ac:spMk id="7" creationId="{A1B99239-9DF5-7DFA-09A9-F1AB38013682}"/>
          </ac:spMkLst>
        </pc:spChg>
        <pc:spChg chg="add del mod">
          <ac:chgData name="MAREEDU DURGA SYAMALA" userId="de3a0a1efb4884d4" providerId="LiveId" clId="{040F30DC-A292-42D7-A6CA-B89196582E5B}" dt="2023-10-14T05:08:47.850" v="1281" actId="478"/>
          <ac:spMkLst>
            <pc:docMk/>
            <pc:sldMk cId="127221401" sldId="268"/>
            <ac:spMk id="8" creationId="{2509FFA5-2482-06EC-70F9-680D3A8E11CD}"/>
          </ac:spMkLst>
        </pc:spChg>
        <pc:spChg chg="add del mod">
          <ac:chgData name="MAREEDU DURGA SYAMALA" userId="de3a0a1efb4884d4" providerId="LiveId" clId="{040F30DC-A292-42D7-A6CA-B89196582E5B}" dt="2023-10-14T05:08:57.270" v="1284" actId="478"/>
          <ac:spMkLst>
            <pc:docMk/>
            <pc:sldMk cId="127221401" sldId="268"/>
            <ac:spMk id="9" creationId="{82EB8C95-66CD-E23C-70E8-C4D8AECECC1B}"/>
          </ac:spMkLst>
        </pc:spChg>
        <pc:spChg chg="add del mod">
          <ac:chgData name="MAREEDU DURGA SYAMALA" userId="de3a0a1efb4884d4" providerId="LiveId" clId="{040F30DC-A292-42D7-A6CA-B89196582E5B}" dt="2023-10-14T05:08:51.583" v="1283" actId="478"/>
          <ac:spMkLst>
            <pc:docMk/>
            <pc:sldMk cId="127221401" sldId="268"/>
            <ac:spMk id="10" creationId="{DB942C58-FB83-9DD0-D056-E445025CA013}"/>
          </ac:spMkLst>
        </pc:spChg>
        <pc:spChg chg="add del mod">
          <ac:chgData name="MAREEDU DURGA SYAMALA" userId="de3a0a1efb4884d4" providerId="LiveId" clId="{040F30DC-A292-42D7-A6CA-B89196582E5B}" dt="2023-10-14T05:08:49.591" v="1282" actId="478"/>
          <ac:spMkLst>
            <pc:docMk/>
            <pc:sldMk cId="127221401" sldId="268"/>
            <ac:spMk id="11" creationId="{E9D7E009-62E9-607F-85C6-C6DBC7587AA4}"/>
          </ac:spMkLst>
        </pc:spChg>
        <pc:spChg chg="add del mod">
          <ac:chgData name="MAREEDU DURGA SYAMALA" userId="de3a0a1efb4884d4" providerId="LiveId" clId="{040F30DC-A292-42D7-A6CA-B89196582E5B}" dt="2023-10-14T05:08:35.220" v="1276" actId="11529"/>
          <ac:spMkLst>
            <pc:docMk/>
            <pc:sldMk cId="127221401" sldId="268"/>
            <ac:spMk id="12" creationId="{8B3A2293-8315-DBA0-9A51-6C68695D1699}"/>
          </ac:spMkLst>
        </pc:spChg>
        <pc:spChg chg="add del mod">
          <ac:chgData name="MAREEDU DURGA SYAMALA" userId="de3a0a1efb4884d4" providerId="LiveId" clId="{040F30DC-A292-42D7-A6CA-B89196582E5B}" dt="2023-10-14T05:08:33.426" v="1274"/>
          <ac:spMkLst>
            <pc:docMk/>
            <pc:sldMk cId="127221401" sldId="268"/>
            <ac:spMk id="13" creationId="{50921B24-ADCD-3281-986E-3E027D179705}"/>
          </ac:spMkLst>
        </pc:spChg>
        <pc:spChg chg="add del mod">
          <ac:chgData name="MAREEDU DURGA SYAMALA" userId="de3a0a1efb4884d4" providerId="LiveId" clId="{040F30DC-A292-42D7-A6CA-B89196582E5B}" dt="2023-10-14T05:08:32.030" v="1271"/>
          <ac:spMkLst>
            <pc:docMk/>
            <pc:sldMk cId="127221401" sldId="268"/>
            <ac:spMk id="14" creationId="{845F0661-3606-97EB-F1B5-95A0435761ED}"/>
          </ac:spMkLst>
        </pc:spChg>
        <pc:spChg chg="add del mod">
          <ac:chgData name="MAREEDU DURGA SYAMALA" userId="de3a0a1efb4884d4" providerId="LiveId" clId="{040F30DC-A292-42D7-A6CA-B89196582E5B}" dt="2023-10-14T05:06:26.587" v="1257"/>
          <ac:spMkLst>
            <pc:docMk/>
            <pc:sldMk cId="127221401" sldId="268"/>
            <ac:spMk id="15" creationId="{506F7768-8EF8-9FF6-D43C-B8A62235A0B8}"/>
          </ac:spMkLst>
        </pc:spChg>
        <pc:spChg chg="add del mod">
          <ac:chgData name="MAREEDU DURGA SYAMALA" userId="de3a0a1efb4884d4" providerId="LiveId" clId="{040F30DC-A292-42D7-A6CA-B89196582E5B}" dt="2023-10-14T05:06:25.156" v="1255"/>
          <ac:spMkLst>
            <pc:docMk/>
            <pc:sldMk cId="127221401" sldId="268"/>
            <ac:spMk id="16" creationId="{A3309011-CFB0-2FB9-6830-05A14052A474}"/>
          </ac:spMkLst>
        </pc:spChg>
        <pc:spChg chg="add del">
          <ac:chgData name="MAREEDU DURGA SYAMALA" userId="de3a0a1efb4884d4" providerId="LiveId" clId="{040F30DC-A292-42D7-A6CA-B89196582E5B}" dt="2023-10-14T05:08:29.016" v="1266" actId="11529"/>
          <ac:spMkLst>
            <pc:docMk/>
            <pc:sldMk cId="127221401" sldId="268"/>
            <ac:spMk id="17" creationId="{8490F8D4-BC27-79E4-A833-8314F4F883AB}"/>
          </ac:spMkLst>
        </pc:spChg>
        <pc:spChg chg="add mod">
          <ac:chgData name="MAREEDU DURGA SYAMALA" userId="de3a0a1efb4884d4" providerId="LiveId" clId="{040F30DC-A292-42D7-A6CA-B89196582E5B}" dt="2023-10-14T05:36:04.563" v="1459" actId="255"/>
          <ac:spMkLst>
            <pc:docMk/>
            <pc:sldMk cId="127221401" sldId="268"/>
            <ac:spMk id="18" creationId="{DAF7848D-D78F-54E5-E7B1-2465FE2FE413}"/>
          </ac:spMkLst>
        </pc:spChg>
        <pc:spChg chg="add mod">
          <ac:chgData name="MAREEDU DURGA SYAMALA" userId="de3a0a1efb4884d4" providerId="LiveId" clId="{040F30DC-A292-42D7-A6CA-B89196582E5B}" dt="2023-10-14T05:33:17.353" v="1437" actId="1076"/>
          <ac:spMkLst>
            <pc:docMk/>
            <pc:sldMk cId="127221401" sldId="268"/>
            <ac:spMk id="19" creationId="{6C59608C-06D9-4633-0D6D-A03BAFFC1312}"/>
          </ac:spMkLst>
        </pc:spChg>
        <pc:spChg chg="add mod">
          <ac:chgData name="MAREEDU DURGA SYAMALA" userId="de3a0a1efb4884d4" providerId="LiveId" clId="{040F30DC-A292-42D7-A6CA-B89196582E5B}" dt="2023-10-14T05:33:01.401" v="1435" actId="1076"/>
          <ac:spMkLst>
            <pc:docMk/>
            <pc:sldMk cId="127221401" sldId="268"/>
            <ac:spMk id="20" creationId="{A7C640F8-9837-6CB6-3E9E-E94D4C8E440B}"/>
          </ac:spMkLst>
        </pc:spChg>
        <pc:spChg chg="add mod">
          <ac:chgData name="MAREEDU DURGA SYAMALA" userId="de3a0a1efb4884d4" providerId="LiveId" clId="{040F30DC-A292-42D7-A6CA-B89196582E5B}" dt="2023-10-14T05:34:55.027" v="1452" actId="255"/>
          <ac:spMkLst>
            <pc:docMk/>
            <pc:sldMk cId="127221401" sldId="268"/>
            <ac:spMk id="21" creationId="{F106022F-883E-F2CC-DEDB-47F9E14CE4E4}"/>
          </ac:spMkLst>
        </pc:spChg>
        <pc:spChg chg="add del mod">
          <ac:chgData name="MAREEDU DURGA SYAMALA" userId="de3a0a1efb4884d4" providerId="LiveId" clId="{040F30DC-A292-42D7-A6CA-B89196582E5B}" dt="2023-10-14T05:32:16.726" v="1430" actId="478"/>
          <ac:spMkLst>
            <pc:docMk/>
            <pc:sldMk cId="127221401" sldId="268"/>
            <ac:spMk id="22" creationId="{8FEBD234-15AB-7749-5D73-C8A81FDF92F5}"/>
          </ac:spMkLst>
        </pc:spChg>
        <pc:spChg chg="add mod">
          <ac:chgData name="MAREEDU DURGA SYAMALA" userId="de3a0a1efb4884d4" providerId="LiveId" clId="{040F30DC-A292-42D7-A6CA-B89196582E5B}" dt="2023-10-16T19:57:27.171" v="1525" actId="20577"/>
          <ac:spMkLst>
            <pc:docMk/>
            <pc:sldMk cId="127221401" sldId="268"/>
            <ac:spMk id="23" creationId="{C580EFB7-0F54-11E9-A7DC-34BA6CFF51C4}"/>
          </ac:spMkLst>
        </pc:spChg>
        <pc:spChg chg="add mod">
          <ac:chgData name="MAREEDU DURGA SYAMALA" userId="de3a0a1efb4884d4" providerId="LiveId" clId="{040F30DC-A292-42D7-A6CA-B89196582E5B}" dt="2023-10-16T19:57:37.496" v="1542" actId="20577"/>
          <ac:spMkLst>
            <pc:docMk/>
            <pc:sldMk cId="127221401" sldId="268"/>
            <ac:spMk id="24" creationId="{01400781-3E9F-F94A-E9BB-C45F593789D6}"/>
          </ac:spMkLst>
        </pc:spChg>
        <pc:spChg chg="add del mod">
          <ac:chgData name="MAREEDU DURGA SYAMALA" userId="de3a0a1efb4884d4" providerId="LiveId" clId="{040F30DC-A292-42D7-A6CA-B89196582E5B}" dt="2023-10-14T05:32:18.543" v="1431" actId="478"/>
          <ac:spMkLst>
            <pc:docMk/>
            <pc:sldMk cId="127221401" sldId="268"/>
            <ac:spMk id="25" creationId="{5D1E12AE-C67E-DCDD-6114-C4F7F06C2F33}"/>
          </ac:spMkLst>
        </pc:spChg>
        <pc:picChg chg="add del mod">
          <ac:chgData name="MAREEDU DURGA SYAMALA" userId="de3a0a1efb4884d4" providerId="LiveId" clId="{040F30DC-A292-42D7-A6CA-B89196582E5B}" dt="2023-10-17T18:33:47.688" v="1688"/>
          <ac:picMkLst>
            <pc:docMk/>
            <pc:sldMk cId="127221401" sldId="268"/>
            <ac:picMk id="7" creationId="{E8610AB9-ED60-07C6-42A0-832E8322A2DF}"/>
          </ac:picMkLst>
        </pc:picChg>
        <pc:picChg chg="add del mod">
          <ac:chgData name="MAREEDU DURGA SYAMALA" userId="de3a0a1efb4884d4" providerId="LiveId" clId="{040F30DC-A292-42D7-A6CA-B89196582E5B}" dt="2023-10-18T07:18:31.696" v="2003" actId="478"/>
          <ac:picMkLst>
            <pc:docMk/>
            <pc:sldMk cId="127221401" sldId="268"/>
            <ac:picMk id="8" creationId="{A733E7F8-F993-6670-FD15-58BA5FDCF2D3}"/>
          </ac:picMkLst>
        </pc:picChg>
        <pc:picChg chg="add del mod">
          <ac:chgData name="MAREEDU DURGA SYAMALA" userId="de3a0a1efb4884d4" providerId="LiveId" clId="{040F30DC-A292-42D7-A6CA-B89196582E5B}" dt="2023-10-16T20:49:34.364" v="1565" actId="478"/>
          <ac:picMkLst>
            <pc:docMk/>
            <pc:sldMk cId="127221401" sldId="268"/>
            <ac:picMk id="22" creationId="{E06AFF23-D2E7-6B9F-AF76-29E7D6554BD8}"/>
          </ac:picMkLst>
        </pc:picChg>
        <pc:cxnChg chg="add mod">
          <ac:chgData name="MAREEDU DURGA SYAMALA" userId="de3a0a1efb4884d4" providerId="LiveId" clId="{040F30DC-A292-42D7-A6CA-B89196582E5B}" dt="2023-10-14T05:02:05.342" v="1220" actId="208"/>
          <ac:cxnSpMkLst>
            <pc:docMk/>
            <pc:sldMk cId="127221401" sldId="268"/>
            <ac:cxnSpMk id="3" creationId="{7DFEAAAF-AFC1-D878-E3B5-7E425E76DD22}"/>
          </ac:cxnSpMkLst>
        </pc:cxnChg>
        <pc:cxnChg chg="add mod">
          <ac:chgData name="MAREEDU DURGA SYAMALA" userId="de3a0a1efb4884d4" providerId="LiveId" clId="{040F30DC-A292-42D7-A6CA-B89196582E5B}" dt="2023-10-16T19:58:31.337" v="1545" actId="13822"/>
          <ac:cxnSpMkLst>
            <pc:docMk/>
            <pc:sldMk cId="127221401" sldId="268"/>
            <ac:cxnSpMk id="5" creationId="{9C72ABF9-C54F-C325-0CF8-D6CCA197BFA4}"/>
          </ac:cxnSpMkLst>
        </pc:cxnChg>
        <pc:cxnChg chg="add mod">
          <ac:chgData name="MAREEDU DURGA SYAMALA" userId="de3a0a1efb4884d4" providerId="LiveId" clId="{040F30DC-A292-42D7-A6CA-B89196582E5B}" dt="2023-10-16T19:58:52.107" v="1547" actId="13822"/>
          <ac:cxnSpMkLst>
            <pc:docMk/>
            <pc:sldMk cId="127221401" sldId="268"/>
            <ac:cxnSpMk id="9" creationId="{1F943B6E-7585-E9CB-7057-5D3DF3C5D1EB}"/>
          </ac:cxnSpMkLst>
        </pc:cxnChg>
        <pc:cxnChg chg="add mod">
          <ac:chgData name="MAREEDU DURGA SYAMALA" userId="de3a0a1efb4884d4" providerId="LiveId" clId="{040F30DC-A292-42D7-A6CA-B89196582E5B}" dt="2023-10-16T19:59:06.366" v="1549" actId="13822"/>
          <ac:cxnSpMkLst>
            <pc:docMk/>
            <pc:sldMk cId="127221401" sldId="268"/>
            <ac:cxnSpMk id="11" creationId="{77A85D7B-67CF-010D-5D99-6F4694A06246}"/>
          </ac:cxnSpMkLst>
        </pc:cxnChg>
        <pc:cxnChg chg="add mod">
          <ac:chgData name="MAREEDU DURGA SYAMALA" userId="de3a0a1efb4884d4" providerId="LiveId" clId="{040F30DC-A292-42D7-A6CA-B89196582E5B}" dt="2023-10-16T19:59:34.162" v="1551" actId="13822"/>
          <ac:cxnSpMkLst>
            <pc:docMk/>
            <pc:sldMk cId="127221401" sldId="268"/>
            <ac:cxnSpMk id="13" creationId="{B5D145A7-E055-C4A4-B4D7-AC49093BB210}"/>
          </ac:cxnSpMkLst>
        </pc:cxnChg>
        <pc:cxnChg chg="add mod">
          <ac:chgData name="MAREEDU DURGA SYAMALA" userId="de3a0a1efb4884d4" providerId="LiveId" clId="{040F30DC-A292-42D7-A6CA-B89196582E5B}" dt="2023-10-16T19:59:50.787" v="1553" actId="13822"/>
          <ac:cxnSpMkLst>
            <pc:docMk/>
            <pc:sldMk cId="127221401" sldId="268"/>
            <ac:cxnSpMk id="15" creationId="{D46B66D0-1458-947E-8FAB-BBA6AD305F6E}"/>
          </ac:cxnSpMkLst>
        </pc:cxnChg>
      </pc:sldChg>
      <pc:sldChg chg="addSp delSp modSp mod modTransition delAnim">
        <pc:chgData name="MAREEDU DURGA SYAMALA" userId="de3a0a1efb4884d4" providerId="LiveId" clId="{040F30DC-A292-42D7-A6CA-B89196582E5B}" dt="2023-10-18T07:18:27.911" v="2002" actId="478"/>
        <pc:sldMkLst>
          <pc:docMk/>
          <pc:sldMk cId="2817711070" sldId="269"/>
        </pc:sldMkLst>
        <pc:spChg chg="add del mod">
          <ac:chgData name="MAREEDU DURGA SYAMALA" userId="de3a0a1efb4884d4" providerId="LiveId" clId="{040F30DC-A292-42D7-A6CA-B89196582E5B}" dt="2023-10-18T06:51:10.953" v="1816" actId="478"/>
          <ac:spMkLst>
            <pc:docMk/>
            <pc:sldMk cId="2817711070" sldId="269"/>
            <ac:spMk id="7" creationId="{5007CBC8-2776-1E0D-3BC1-2271585A3BCD}"/>
          </ac:spMkLst>
        </pc:spChg>
        <pc:spChg chg="add del mod">
          <ac:chgData name="MAREEDU DURGA SYAMALA" userId="de3a0a1efb4884d4" providerId="LiveId" clId="{040F30DC-A292-42D7-A6CA-B89196582E5B}" dt="2023-10-18T06:51:14.989" v="1818" actId="478"/>
          <ac:spMkLst>
            <pc:docMk/>
            <pc:sldMk cId="2817711070" sldId="269"/>
            <ac:spMk id="8" creationId="{689DF368-276A-8455-21F3-636F7DD70C77}"/>
          </ac:spMkLst>
        </pc:spChg>
        <pc:spChg chg="add del mod">
          <ac:chgData name="MAREEDU DURGA SYAMALA" userId="de3a0a1efb4884d4" providerId="LiveId" clId="{040F30DC-A292-42D7-A6CA-B89196582E5B}" dt="2023-10-18T06:51:18.996" v="1820" actId="478"/>
          <ac:spMkLst>
            <pc:docMk/>
            <pc:sldMk cId="2817711070" sldId="269"/>
            <ac:spMk id="9" creationId="{F7830962-CC1A-A57E-760E-5BD54D404C3F}"/>
          </ac:spMkLst>
        </pc:spChg>
        <pc:spChg chg="add del mod">
          <ac:chgData name="MAREEDU DURGA SYAMALA" userId="de3a0a1efb4884d4" providerId="LiveId" clId="{040F30DC-A292-42D7-A6CA-B89196582E5B}" dt="2023-10-18T06:51:13.288" v="1817" actId="478"/>
          <ac:spMkLst>
            <pc:docMk/>
            <pc:sldMk cId="2817711070" sldId="269"/>
            <ac:spMk id="10" creationId="{55422EA6-62DD-51A7-D63C-ED05E9B52650}"/>
          </ac:spMkLst>
        </pc:spChg>
        <pc:spChg chg="add del mod">
          <ac:chgData name="MAREEDU DURGA SYAMALA" userId="de3a0a1efb4884d4" providerId="LiveId" clId="{040F30DC-A292-42D7-A6CA-B89196582E5B}" dt="2023-10-18T06:51:16.959" v="1819" actId="478"/>
          <ac:spMkLst>
            <pc:docMk/>
            <pc:sldMk cId="2817711070" sldId="269"/>
            <ac:spMk id="11" creationId="{45C8C8AF-B1D3-4AA9-974B-D4E03F53A906}"/>
          </ac:spMkLst>
        </pc:spChg>
        <pc:picChg chg="add del mod">
          <ac:chgData name="MAREEDU DURGA SYAMALA" userId="de3a0a1efb4884d4" providerId="LiveId" clId="{040F30DC-A292-42D7-A6CA-B89196582E5B}" dt="2023-10-17T18:33:47.688" v="1688"/>
          <ac:picMkLst>
            <pc:docMk/>
            <pc:sldMk cId="2817711070" sldId="269"/>
            <ac:picMk id="3" creationId="{6F649091-1C33-8D1B-290E-CEFABAF3AC43}"/>
          </ac:picMkLst>
        </pc:picChg>
        <pc:picChg chg="add del mod">
          <ac:chgData name="MAREEDU DURGA SYAMALA" userId="de3a0a1efb4884d4" providerId="LiveId" clId="{040F30DC-A292-42D7-A6CA-B89196582E5B}" dt="2023-10-16T20:49:44.509" v="1567" actId="478"/>
          <ac:picMkLst>
            <pc:docMk/>
            <pc:sldMk cId="2817711070" sldId="269"/>
            <ac:picMk id="4" creationId="{E56C1356-323C-9AAB-A229-FDE2DB9BCE78}"/>
          </ac:picMkLst>
        </pc:picChg>
        <pc:picChg chg="add del mod">
          <ac:chgData name="MAREEDU DURGA SYAMALA" userId="de3a0a1efb4884d4" providerId="LiveId" clId="{040F30DC-A292-42D7-A6CA-B89196582E5B}" dt="2023-10-18T07:18:27.911" v="2002" actId="478"/>
          <ac:picMkLst>
            <pc:docMk/>
            <pc:sldMk cId="2817711070" sldId="269"/>
            <ac:picMk id="5" creationId="{83DA2281-1E62-FA3C-938B-432F0FE4F9B3}"/>
          </ac:picMkLst>
        </pc:picChg>
        <pc:picChg chg="add del mod">
          <ac:chgData name="MAREEDU DURGA SYAMALA" userId="de3a0a1efb4884d4" providerId="LiveId" clId="{040F30DC-A292-42D7-A6CA-B89196582E5B}" dt="2023-10-18T07:16:04.003" v="1993" actId="478"/>
          <ac:picMkLst>
            <pc:docMk/>
            <pc:sldMk cId="2817711070" sldId="269"/>
            <ac:picMk id="2050" creationId="{808269A1-D4D2-ECA5-513E-E80F489B0D26}"/>
          </ac:picMkLst>
        </pc:picChg>
        <pc:picChg chg="add del">
          <ac:chgData name="MAREEDU DURGA SYAMALA" userId="de3a0a1efb4884d4" providerId="LiveId" clId="{040F30DC-A292-42D7-A6CA-B89196582E5B}" dt="2023-10-18T07:17:39.346" v="1995" actId="478"/>
          <ac:picMkLst>
            <pc:docMk/>
            <pc:sldMk cId="2817711070" sldId="269"/>
            <ac:picMk id="2052" creationId="{D7A9A75E-292C-DB61-040C-F334052A19F6}"/>
          </ac:picMkLst>
        </pc:picChg>
        <pc:picChg chg="add mod">
          <ac:chgData name="MAREEDU DURGA SYAMALA" userId="de3a0a1efb4884d4" providerId="LiveId" clId="{040F30DC-A292-42D7-A6CA-B89196582E5B}" dt="2023-10-18T07:17:57.411" v="1998" actId="14100"/>
          <ac:picMkLst>
            <pc:docMk/>
            <pc:sldMk cId="2817711070" sldId="269"/>
            <ac:picMk id="2054" creationId="{5A226127-11D2-0875-2024-CA5BBF11EEE8}"/>
          </ac:picMkLst>
        </pc:picChg>
      </pc:sldChg>
      <pc:sldChg chg="del">
        <pc:chgData name="MAREEDU DURGA SYAMALA" userId="de3a0a1efb4884d4" providerId="LiveId" clId="{040F30DC-A292-42D7-A6CA-B89196582E5B}" dt="2023-10-14T00:19:22.536" v="741" actId="2696"/>
        <pc:sldMkLst>
          <pc:docMk/>
          <pc:sldMk cId="2166432572" sldId="270"/>
        </pc:sldMkLst>
      </pc:sldChg>
      <pc:sldChg chg="addSp delSp modSp mod ord modTransition setBg delAnim">
        <pc:chgData name="MAREEDU DURGA SYAMALA" userId="de3a0a1efb4884d4" providerId="LiveId" clId="{040F30DC-A292-42D7-A6CA-B89196582E5B}" dt="2023-10-18T07:18:46.984" v="2006" actId="478"/>
        <pc:sldMkLst>
          <pc:docMk/>
          <pc:sldMk cId="3300438002" sldId="271"/>
        </pc:sldMkLst>
        <pc:spChg chg="add mod">
          <ac:chgData name="MAREEDU DURGA SYAMALA" userId="de3a0a1efb4884d4" providerId="LiveId" clId="{040F30DC-A292-42D7-A6CA-B89196582E5B}" dt="2023-10-14T04:46:23.131" v="1045" actId="20577"/>
          <ac:spMkLst>
            <pc:docMk/>
            <pc:sldMk cId="3300438002" sldId="271"/>
            <ac:spMk id="3" creationId="{41FF4DEF-23F7-EE7F-2E7E-90C9FE39F9A8}"/>
          </ac:spMkLst>
        </pc:spChg>
        <pc:spChg chg="add mod">
          <ac:chgData name="MAREEDU DURGA SYAMALA" userId="de3a0a1efb4884d4" providerId="LiveId" clId="{040F30DC-A292-42D7-A6CA-B89196582E5B}" dt="2023-10-14T04:46:59.052" v="1050" actId="1076"/>
          <ac:spMkLst>
            <pc:docMk/>
            <pc:sldMk cId="3300438002" sldId="271"/>
            <ac:spMk id="4" creationId="{C4284BC2-F264-0B66-3793-A48DACDFEF6F}"/>
          </ac:spMkLst>
        </pc:spChg>
        <pc:spChg chg="add mod">
          <ac:chgData name="MAREEDU DURGA SYAMALA" userId="de3a0a1efb4884d4" providerId="LiveId" clId="{040F30DC-A292-42D7-A6CA-B89196582E5B}" dt="2023-10-14T04:49:09.692" v="1061" actId="207"/>
          <ac:spMkLst>
            <pc:docMk/>
            <pc:sldMk cId="3300438002" sldId="271"/>
            <ac:spMk id="6" creationId="{D396FB53-5D44-783C-1624-691D213F3D74}"/>
          </ac:spMkLst>
        </pc:spChg>
        <pc:spChg chg="add del">
          <ac:chgData name="MAREEDU DURGA SYAMALA" userId="de3a0a1efb4884d4" providerId="LiveId" clId="{040F30DC-A292-42D7-A6CA-B89196582E5B}" dt="2023-10-14T04:44:09.354" v="1026" actId="26606"/>
          <ac:spMkLst>
            <pc:docMk/>
            <pc:sldMk cId="3300438002" sldId="271"/>
            <ac:spMk id="2055" creationId="{7B1AB9FE-36F5-4FD1-9850-DB5C5AD4828F}"/>
          </ac:spMkLst>
        </pc:spChg>
        <pc:spChg chg="add del">
          <ac:chgData name="MAREEDU DURGA SYAMALA" userId="de3a0a1efb4884d4" providerId="LiveId" clId="{040F30DC-A292-42D7-A6CA-B89196582E5B}" dt="2023-10-14T04:44:09.354" v="1026" actId="26606"/>
          <ac:spMkLst>
            <pc:docMk/>
            <pc:sldMk cId="3300438002" sldId="271"/>
            <ac:spMk id="2057" creationId="{F489C2E0-4895-4B72-85EA-7EE9FAFFDC7E}"/>
          </ac:spMkLst>
        </pc:spChg>
        <pc:spChg chg="add">
          <ac:chgData name="MAREEDU DURGA SYAMALA" userId="de3a0a1efb4884d4" providerId="LiveId" clId="{040F30DC-A292-42D7-A6CA-B89196582E5B}" dt="2023-10-14T04:44:09.371" v="1027" actId="26606"/>
          <ac:spMkLst>
            <pc:docMk/>
            <pc:sldMk cId="3300438002" sldId="271"/>
            <ac:spMk id="2059" creationId="{6753252F-4873-4F63-801D-CC719279A7D5}"/>
          </ac:spMkLst>
        </pc:spChg>
        <pc:spChg chg="add">
          <ac:chgData name="MAREEDU DURGA SYAMALA" userId="de3a0a1efb4884d4" providerId="LiveId" clId="{040F30DC-A292-42D7-A6CA-B89196582E5B}" dt="2023-10-14T04:44:09.371" v="1027" actId="26606"/>
          <ac:spMkLst>
            <pc:docMk/>
            <pc:sldMk cId="3300438002" sldId="271"/>
            <ac:spMk id="2060" creationId="{047C8CCB-F95D-4249-92DD-651249D3535A}"/>
          </ac:spMkLst>
        </pc:spChg>
        <pc:picChg chg="add del mod">
          <ac:chgData name="MAREEDU DURGA SYAMALA" userId="de3a0a1efb4884d4" providerId="LiveId" clId="{040F30DC-A292-42D7-A6CA-B89196582E5B}" dt="2023-10-16T20:49:28.867" v="1564" actId="478"/>
          <ac:picMkLst>
            <pc:docMk/>
            <pc:sldMk cId="3300438002" sldId="271"/>
            <ac:picMk id="7" creationId="{6C6DDE8A-642C-6DDD-5048-D4D9DEEE285F}"/>
          </ac:picMkLst>
        </pc:picChg>
        <pc:picChg chg="add del mod">
          <ac:chgData name="MAREEDU DURGA SYAMALA" userId="de3a0a1efb4884d4" providerId="LiveId" clId="{040F30DC-A292-42D7-A6CA-B89196582E5B}" dt="2023-10-17T18:33:47.688" v="1688"/>
          <ac:picMkLst>
            <pc:docMk/>
            <pc:sldMk cId="3300438002" sldId="271"/>
            <ac:picMk id="8" creationId="{9158914C-892C-1D90-D9AB-34365018A86D}"/>
          </ac:picMkLst>
        </pc:picChg>
        <pc:picChg chg="add del mod">
          <ac:chgData name="MAREEDU DURGA SYAMALA" userId="de3a0a1efb4884d4" providerId="LiveId" clId="{040F30DC-A292-42D7-A6CA-B89196582E5B}" dt="2023-10-18T07:18:46.984" v="2006" actId="478"/>
          <ac:picMkLst>
            <pc:docMk/>
            <pc:sldMk cId="3300438002" sldId="271"/>
            <ac:picMk id="9" creationId="{DA36DC0C-5D6C-3A11-1E6F-96F7F26DF955}"/>
          </ac:picMkLst>
        </pc:picChg>
        <pc:picChg chg="add mod ord">
          <ac:chgData name="MAREEDU DURGA SYAMALA" userId="de3a0a1efb4884d4" providerId="LiveId" clId="{040F30DC-A292-42D7-A6CA-B89196582E5B}" dt="2023-10-14T04:47:16.132" v="1051" actId="1076"/>
          <ac:picMkLst>
            <pc:docMk/>
            <pc:sldMk cId="3300438002" sldId="271"/>
            <ac:picMk id="2050" creationId="{946810D4-9D5C-B98C-50A2-0FDCC33AF63F}"/>
          </ac:picMkLst>
        </pc:picChg>
        <pc:cxnChg chg="add del mod">
          <ac:chgData name="MAREEDU DURGA SYAMALA" userId="de3a0a1efb4884d4" providerId="LiveId" clId="{040F30DC-A292-42D7-A6CA-B89196582E5B}" dt="2023-10-14T04:41:05.468" v="989" actId="478"/>
          <ac:cxnSpMkLst>
            <pc:docMk/>
            <pc:sldMk cId="3300438002" sldId="271"/>
            <ac:cxnSpMk id="2" creationId="{C29743B5-84AC-3834-CCAE-BF8D94929BDD}"/>
          </ac:cxnSpMkLst>
        </pc:cxnChg>
      </pc:sldChg>
      <pc:sldChg chg="addSp delSp modSp new mod modTransition delAnim">
        <pc:chgData name="MAREEDU DURGA SYAMALA" userId="de3a0a1efb4884d4" providerId="LiveId" clId="{040F30DC-A292-42D7-A6CA-B89196582E5B}" dt="2023-10-18T07:26:03.901" v="2042"/>
        <pc:sldMkLst>
          <pc:docMk/>
          <pc:sldMk cId="3602855904" sldId="272"/>
        </pc:sldMkLst>
        <pc:spChg chg="add del mod">
          <ac:chgData name="MAREEDU DURGA SYAMALA" userId="de3a0a1efb4884d4" providerId="LiveId" clId="{040F30DC-A292-42D7-A6CA-B89196582E5B}" dt="2023-10-14T00:49:40.388" v="746"/>
          <ac:spMkLst>
            <pc:docMk/>
            <pc:sldMk cId="3602855904" sldId="272"/>
            <ac:spMk id="2" creationId="{10A3DB7D-4A14-90E6-6DDC-B2649B189FA3}"/>
          </ac:spMkLst>
        </pc:spChg>
        <pc:spChg chg="add del mod">
          <ac:chgData name="MAREEDU DURGA SYAMALA" userId="de3a0a1efb4884d4" providerId="LiveId" clId="{040F30DC-A292-42D7-A6CA-B89196582E5B}" dt="2023-10-14T00:49:40.388" v="744" actId="478"/>
          <ac:spMkLst>
            <pc:docMk/>
            <pc:sldMk cId="3602855904" sldId="272"/>
            <ac:spMk id="3" creationId="{E6924F14-6E7E-AD0A-304D-62E3914322A7}"/>
          </ac:spMkLst>
        </pc:spChg>
        <pc:spChg chg="add del mod">
          <ac:chgData name="MAREEDU DURGA SYAMALA" userId="de3a0a1efb4884d4" providerId="LiveId" clId="{040F30DC-A292-42D7-A6CA-B89196582E5B}" dt="2023-10-12T23:49:50.166" v="322" actId="478"/>
          <ac:spMkLst>
            <pc:docMk/>
            <pc:sldMk cId="3602855904" sldId="272"/>
            <ac:spMk id="4" creationId="{A886157B-0C14-8AEA-9023-66E9F749C76D}"/>
          </ac:spMkLst>
        </pc:spChg>
        <pc:spChg chg="add del mod">
          <ac:chgData name="MAREEDU DURGA SYAMALA" userId="de3a0a1efb4884d4" providerId="LiveId" clId="{040F30DC-A292-42D7-A6CA-B89196582E5B}" dt="2023-10-14T00:49:54.942" v="751"/>
          <ac:spMkLst>
            <pc:docMk/>
            <pc:sldMk cId="3602855904" sldId="272"/>
            <ac:spMk id="4" creationId="{B742C7DC-FB5B-2140-7BF9-8C23AFAA5EEB}"/>
          </ac:spMkLst>
        </pc:spChg>
        <pc:spChg chg="add del mod">
          <ac:chgData name="MAREEDU DURGA SYAMALA" userId="de3a0a1efb4884d4" providerId="LiveId" clId="{040F30DC-A292-42D7-A6CA-B89196582E5B}" dt="2023-10-14T00:49:54.942" v="749" actId="478"/>
          <ac:spMkLst>
            <pc:docMk/>
            <pc:sldMk cId="3602855904" sldId="272"/>
            <ac:spMk id="5" creationId="{4FC4D6B3-5541-EDB3-E303-2E37692C496D}"/>
          </ac:spMkLst>
        </pc:spChg>
        <pc:spChg chg="add del mod">
          <ac:chgData name="MAREEDU DURGA SYAMALA" userId="de3a0a1efb4884d4" providerId="LiveId" clId="{040F30DC-A292-42D7-A6CA-B89196582E5B}" dt="2023-10-12T23:51:13.808" v="351"/>
          <ac:spMkLst>
            <pc:docMk/>
            <pc:sldMk cId="3602855904" sldId="272"/>
            <ac:spMk id="5" creationId="{8D48C2BE-2E47-0FA4-1AFB-0F933D93C555}"/>
          </ac:spMkLst>
        </pc:spChg>
        <pc:spChg chg="add mod">
          <ac:chgData name="MAREEDU DURGA SYAMALA" userId="de3a0a1efb4884d4" providerId="LiveId" clId="{040F30DC-A292-42D7-A6CA-B89196582E5B}" dt="2023-10-18T07:26:01.454" v="2041" actId="1076"/>
          <ac:spMkLst>
            <pc:docMk/>
            <pc:sldMk cId="3602855904" sldId="272"/>
            <ac:spMk id="6" creationId="{B887B4FE-5374-7E73-4EE0-74C8ED248D28}"/>
          </ac:spMkLst>
        </pc:spChg>
        <pc:spChg chg="add mod">
          <ac:chgData name="MAREEDU DURGA SYAMALA" userId="de3a0a1efb4884d4" providerId="LiveId" clId="{040F30DC-A292-42D7-A6CA-B89196582E5B}" dt="2023-10-16T20:52:02.028" v="1578" actId="14100"/>
          <ac:spMkLst>
            <pc:docMk/>
            <pc:sldMk cId="3602855904" sldId="272"/>
            <ac:spMk id="7" creationId="{5A070ACB-FD85-9EE5-9C88-6F1F4527A28A}"/>
          </ac:spMkLst>
        </pc:spChg>
        <pc:spChg chg="add del mod">
          <ac:chgData name="MAREEDU DURGA SYAMALA" userId="de3a0a1efb4884d4" providerId="LiveId" clId="{040F30DC-A292-42D7-A6CA-B89196582E5B}" dt="2023-10-12T23:51:39.904" v="357"/>
          <ac:spMkLst>
            <pc:docMk/>
            <pc:sldMk cId="3602855904" sldId="272"/>
            <ac:spMk id="7" creationId="{8579C85D-B5FF-E73C-B76F-9C5FCDBFE5E4}"/>
          </ac:spMkLst>
        </pc:spChg>
        <pc:spChg chg="add del">
          <ac:chgData name="MAREEDU DURGA SYAMALA" userId="de3a0a1efb4884d4" providerId="LiveId" clId="{040F30DC-A292-42D7-A6CA-B89196582E5B}" dt="2023-10-12T23:51:39.904" v="355" actId="478"/>
          <ac:spMkLst>
            <pc:docMk/>
            <pc:sldMk cId="3602855904" sldId="272"/>
            <ac:spMk id="8" creationId="{DEF51B96-B2BE-61CB-3F86-8217F5B572DA}"/>
          </ac:spMkLst>
        </pc:spChg>
        <pc:spChg chg="add del mod">
          <ac:chgData name="MAREEDU DURGA SYAMALA" userId="de3a0a1efb4884d4" providerId="LiveId" clId="{040F30DC-A292-42D7-A6CA-B89196582E5B}" dt="2023-10-14T00:52:50.988" v="771"/>
          <ac:spMkLst>
            <pc:docMk/>
            <pc:sldMk cId="3602855904" sldId="272"/>
            <ac:spMk id="8" creationId="{F0B8D6C0-D574-63D4-DEEA-36D2D43EF653}"/>
          </ac:spMkLst>
        </pc:spChg>
        <pc:spChg chg="add mod">
          <ac:chgData name="MAREEDU DURGA SYAMALA" userId="de3a0a1efb4884d4" providerId="LiveId" clId="{040F30DC-A292-42D7-A6CA-B89196582E5B}" dt="2023-10-16T20:50:40.447" v="1571" actId="1076"/>
          <ac:spMkLst>
            <pc:docMk/>
            <pc:sldMk cId="3602855904" sldId="272"/>
            <ac:spMk id="9" creationId="{C67A88AA-D786-AAC1-2C9E-FFC9E8A00901}"/>
          </ac:spMkLst>
        </pc:spChg>
        <pc:spChg chg="add mod">
          <ac:chgData name="MAREEDU DURGA SYAMALA" userId="de3a0a1efb4884d4" providerId="LiveId" clId="{040F30DC-A292-42D7-A6CA-B89196582E5B}" dt="2023-10-16T20:50:45.850" v="1572" actId="1076"/>
          <ac:spMkLst>
            <pc:docMk/>
            <pc:sldMk cId="3602855904" sldId="272"/>
            <ac:spMk id="10" creationId="{2E8BFCD4-0B9C-1876-B681-4B5180B32A3E}"/>
          </ac:spMkLst>
        </pc:spChg>
        <pc:spChg chg="add mod">
          <ac:chgData name="MAREEDU DURGA SYAMALA" userId="de3a0a1efb4884d4" providerId="LiveId" clId="{040F30DC-A292-42D7-A6CA-B89196582E5B}" dt="2023-10-16T20:51:24.846" v="1575" actId="14100"/>
          <ac:spMkLst>
            <pc:docMk/>
            <pc:sldMk cId="3602855904" sldId="272"/>
            <ac:spMk id="11" creationId="{23F9B32E-0E54-F10D-0A74-4C3B4E64D3A8}"/>
          </ac:spMkLst>
        </pc:spChg>
        <pc:spChg chg="add mod ord">
          <ac:chgData name="MAREEDU DURGA SYAMALA" userId="de3a0a1efb4884d4" providerId="LiveId" clId="{040F30DC-A292-42D7-A6CA-B89196582E5B}" dt="2023-10-16T20:52:53.544" v="1583" actId="14100"/>
          <ac:spMkLst>
            <pc:docMk/>
            <pc:sldMk cId="3602855904" sldId="272"/>
            <ac:spMk id="12" creationId="{BA08A3A8-9DA3-057B-C40D-E994792775C0}"/>
          </ac:spMkLst>
        </pc:spChg>
        <pc:spChg chg="add mod">
          <ac:chgData name="MAREEDU DURGA SYAMALA" userId="de3a0a1efb4884d4" providerId="LiveId" clId="{040F30DC-A292-42D7-A6CA-B89196582E5B}" dt="2023-10-16T20:53:25.400" v="1586" actId="14100"/>
          <ac:spMkLst>
            <pc:docMk/>
            <pc:sldMk cId="3602855904" sldId="272"/>
            <ac:spMk id="13" creationId="{8528879F-6EA6-8703-05C8-9E592239A6E0}"/>
          </ac:spMkLst>
        </pc:spChg>
        <pc:picChg chg="add del mod">
          <ac:chgData name="MAREEDU DURGA SYAMALA" userId="de3a0a1efb4884d4" providerId="LiveId" clId="{040F30DC-A292-42D7-A6CA-B89196582E5B}" dt="2023-10-16T20:49:09.150" v="1561" actId="478"/>
          <ac:picMkLst>
            <pc:docMk/>
            <pc:sldMk cId="3602855904" sldId="272"/>
            <ac:picMk id="4" creationId="{5B89E9E2-61C3-5594-239C-441AB69D508C}"/>
          </ac:picMkLst>
        </pc:picChg>
        <pc:picChg chg="add del mod">
          <ac:chgData name="MAREEDU DURGA SYAMALA" userId="de3a0a1efb4884d4" providerId="LiveId" clId="{040F30DC-A292-42D7-A6CA-B89196582E5B}" dt="2023-10-17T18:33:47.688" v="1688"/>
          <ac:picMkLst>
            <pc:docMk/>
            <pc:sldMk cId="3602855904" sldId="272"/>
            <ac:picMk id="5" creationId="{1AB2CAA8-9843-3A6F-57E2-D6AA4753E45A}"/>
          </ac:picMkLst>
        </pc:picChg>
        <pc:picChg chg="add del mod">
          <ac:chgData name="MAREEDU DURGA SYAMALA" userId="de3a0a1efb4884d4" providerId="LiveId" clId="{040F30DC-A292-42D7-A6CA-B89196582E5B}" dt="2023-10-18T07:18:57.214" v="2008" actId="478"/>
          <ac:picMkLst>
            <pc:docMk/>
            <pc:sldMk cId="3602855904" sldId="272"/>
            <ac:picMk id="8" creationId="{9D9E60F6-1A9A-0246-C512-583024C67552}"/>
          </ac:picMkLst>
        </pc:picChg>
        <pc:cxnChg chg="add mod">
          <ac:chgData name="MAREEDU DURGA SYAMALA" userId="de3a0a1efb4884d4" providerId="LiveId" clId="{040F30DC-A292-42D7-A6CA-B89196582E5B}" dt="2023-10-18T07:26:03.901" v="2042"/>
          <ac:cxnSpMkLst>
            <pc:docMk/>
            <pc:sldMk cId="3602855904" sldId="272"/>
            <ac:cxnSpMk id="14" creationId="{2D5B6AA8-BE6B-1AC9-1F99-C0C6CCE6591D}"/>
          </ac:cxnSpMkLst>
        </pc:cxnChg>
      </pc:sldChg>
      <pc:sldChg chg="addSp delSp modSp new mod modTransition delAnim">
        <pc:chgData name="MAREEDU DURGA SYAMALA" userId="de3a0a1efb4884d4" providerId="LiveId" clId="{040F30DC-A292-42D7-A6CA-B89196582E5B}" dt="2023-10-18T07:18:52.584" v="2007" actId="478"/>
        <pc:sldMkLst>
          <pc:docMk/>
          <pc:sldMk cId="3462250066" sldId="273"/>
        </pc:sldMkLst>
        <pc:spChg chg="add mod">
          <ac:chgData name="MAREEDU DURGA SYAMALA" userId="de3a0a1efb4884d4" providerId="LiveId" clId="{040F30DC-A292-42D7-A6CA-B89196582E5B}" dt="2023-10-14T01:10:36.788" v="861" actId="20577"/>
          <ac:spMkLst>
            <pc:docMk/>
            <pc:sldMk cId="3462250066" sldId="273"/>
            <ac:spMk id="2" creationId="{BA7E9519-AFDF-265D-1A01-226CF0AA8600}"/>
          </ac:spMkLst>
        </pc:spChg>
        <pc:spChg chg="add del mod">
          <ac:chgData name="MAREEDU DURGA SYAMALA" userId="de3a0a1efb4884d4" providerId="LiveId" clId="{040F30DC-A292-42D7-A6CA-B89196582E5B}" dt="2023-10-12T23:57:21.932" v="453" actId="478"/>
          <ac:spMkLst>
            <pc:docMk/>
            <pc:sldMk cId="3462250066" sldId="273"/>
            <ac:spMk id="2" creationId="{DC3E68C4-47C4-2905-D908-DDBBD75D94EC}"/>
          </ac:spMkLst>
        </pc:spChg>
        <pc:spChg chg="add mod">
          <ac:chgData name="MAREEDU DURGA SYAMALA" userId="de3a0a1efb4884d4" providerId="LiveId" clId="{040F30DC-A292-42D7-A6CA-B89196582E5B}" dt="2023-10-13T22:54:05.266" v="547" actId="1076"/>
          <ac:spMkLst>
            <pc:docMk/>
            <pc:sldMk cId="3462250066" sldId="273"/>
            <ac:spMk id="3" creationId="{EDE0EBD5-AFC6-CB52-BEDF-4A49E45B807C}"/>
          </ac:spMkLst>
        </pc:spChg>
        <pc:spChg chg="add del mod">
          <ac:chgData name="MAREEDU DURGA SYAMALA" userId="de3a0a1efb4884d4" providerId="LiveId" clId="{040F30DC-A292-42D7-A6CA-B89196582E5B}" dt="2023-10-12T23:58:53.177" v="462" actId="478"/>
          <ac:spMkLst>
            <pc:docMk/>
            <pc:sldMk cId="3462250066" sldId="273"/>
            <ac:spMk id="7" creationId="{B29EE419-46D4-7C74-A1BC-A45CE58E69F2}"/>
          </ac:spMkLst>
        </pc:spChg>
        <pc:picChg chg="add del mod">
          <ac:chgData name="MAREEDU DURGA SYAMALA" userId="de3a0a1efb4884d4" providerId="LiveId" clId="{040F30DC-A292-42D7-A6CA-B89196582E5B}" dt="2023-10-16T20:49:14.886" v="1562" actId="478"/>
          <ac:picMkLst>
            <pc:docMk/>
            <pc:sldMk cId="3462250066" sldId="273"/>
            <ac:picMk id="7" creationId="{748DA5A1-DE7B-AFCE-7E42-87D8E38ABF65}"/>
          </ac:picMkLst>
        </pc:picChg>
        <pc:picChg chg="add del mod">
          <ac:chgData name="MAREEDU DURGA SYAMALA" userId="de3a0a1efb4884d4" providerId="LiveId" clId="{040F30DC-A292-42D7-A6CA-B89196582E5B}" dt="2023-10-17T18:33:47.688" v="1688"/>
          <ac:picMkLst>
            <pc:docMk/>
            <pc:sldMk cId="3462250066" sldId="273"/>
            <ac:picMk id="9" creationId="{A52BE21B-3845-C2A5-1BCD-C3AA1C60240C}"/>
          </ac:picMkLst>
        </pc:picChg>
        <pc:picChg chg="add del mod">
          <ac:chgData name="MAREEDU DURGA SYAMALA" userId="de3a0a1efb4884d4" providerId="LiveId" clId="{040F30DC-A292-42D7-A6CA-B89196582E5B}" dt="2023-10-18T07:18:52.584" v="2007" actId="478"/>
          <ac:picMkLst>
            <pc:docMk/>
            <pc:sldMk cId="3462250066" sldId="273"/>
            <ac:picMk id="10" creationId="{6E268881-318F-D4A0-96D8-C3ADA8324347}"/>
          </ac:picMkLst>
        </pc:picChg>
        <pc:cxnChg chg="add mod">
          <ac:chgData name="MAREEDU DURGA SYAMALA" userId="de3a0a1efb4884d4" providerId="LiveId" clId="{040F30DC-A292-42D7-A6CA-B89196582E5B}" dt="2023-10-14T01:20:29.902" v="864" actId="1076"/>
          <ac:cxnSpMkLst>
            <pc:docMk/>
            <pc:sldMk cId="3462250066" sldId="273"/>
            <ac:cxnSpMk id="5" creationId="{19C8B3A7-BAB7-A395-7E34-C6D695FBFBB1}"/>
          </ac:cxnSpMkLst>
        </pc:cxnChg>
      </pc:sldChg>
      <pc:sldChg chg="addSp delSp modSp new add del mod modTransition setBg delAnim setClrOvrMap">
        <pc:chgData name="MAREEDU DURGA SYAMALA" userId="de3a0a1efb4884d4" providerId="LiveId" clId="{040F30DC-A292-42D7-A6CA-B89196582E5B}" dt="2023-10-18T06:27:11" v="1761" actId="47"/>
        <pc:sldMkLst>
          <pc:docMk/>
          <pc:sldMk cId="822856815" sldId="274"/>
        </pc:sldMkLst>
        <pc:spChg chg="add del">
          <ac:chgData name="MAREEDU DURGA SYAMALA" userId="de3a0a1efb4884d4" providerId="LiveId" clId="{040F30DC-A292-42D7-A6CA-B89196582E5B}" dt="2023-10-13T00:01:01.877" v="471" actId="478"/>
          <ac:spMkLst>
            <pc:docMk/>
            <pc:sldMk cId="822856815" sldId="274"/>
            <ac:spMk id="2" creationId="{5751DB24-7577-4662-B287-CB05D90B84B9}"/>
          </ac:spMkLst>
        </pc:spChg>
        <pc:spChg chg="add mod ord">
          <ac:chgData name="MAREEDU DURGA SYAMALA" userId="de3a0a1efb4884d4" providerId="LiveId" clId="{040F30DC-A292-42D7-A6CA-B89196582E5B}" dt="2023-10-17T17:47:17.834" v="1620" actId="122"/>
          <ac:spMkLst>
            <pc:docMk/>
            <pc:sldMk cId="822856815" sldId="274"/>
            <ac:spMk id="3" creationId="{05526C2A-87C6-1BB9-8D61-ADF04A5B64FC}"/>
          </ac:spMkLst>
        </pc:spChg>
        <pc:spChg chg="add del">
          <ac:chgData name="MAREEDU DURGA SYAMALA" userId="de3a0a1efb4884d4" providerId="LiveId" clId="{040F30DC-A292-42D7-A6CA-B89196582E5B}" dt="2023-10-13T22:47:52.222" v="506" actId="26606"/>
          <ac:spMkLst>
            <pc:docMk/>
            <pc:sldMk cId="822856815" sldId="274"/>
            <ac:spMk id="8" creationId="{66B332A4-D438-4773-A77F-5ED49A448D9D}"/>
          </ac:spMkLst>
        </pc:spChg>
        <pc:spChg chg="add del">
          <ac:chgData name="MAREEDU DURGA SYAMALA" userId="de3a0a1efb4884d4" providerId="LiveId" clId="{040F30DC-A292-42D7-A6CA-B89196582E5B}" dt="2023-10-13T22:47:52.222" v="506" actId="26606"/>
          <ac:spMkLst>
            <pc:docMk/>
            <pc:sldMk cId="822856815" sldId="274"/>
            <ac:spMk id="10" creationId="{DF9AD32D-FF05-44F4-BD4D-9CEE89B71EB9}"/>
          </ac:spMkLst>
        </pc:spChg>
        <pc:spChg chg="add del">
          <ac:chgData name="MAREEDU DURGA SYAMALA" userId="de3a0a1efb4884d4" providerId="LiveId" clId="{040F30DC-A292-42D7-A6CA-B89196582E5B}" dt="2023-10-13T22:47:59.227" v="508" actId="26606"/>
          <ac:spMkLst>
            <pc:docMk/>
            <pc:sldMk cId="822856815" sldId="274"/>
            <ac:spMk id="12" creationId="{9C682A1A-5B2D-4111-BBD6-620165633E5B}"/>
          </ac:spMkLst>
        </pc:spChg>
        <pc:spChg chg="add del">
          <ac:chgData name="MAREEDU DURGA SYAMALA" userId="de3a0a1efb4884d4" providerId="LiveId" clId="{040F30DC-A292-42D7-A6CA-B89196582E5B}" dt="2023-10-13T22:47:59.227" v="508" actId="26606"/>
          <ac:spMkLst>
            <pc:docMk/>
            <pc:sldMk cId="822856815" sldId="274"/>
            <ac:spMk id="13" creationId="{4E1BEB12-92AF-4445-98AD-4C7756E7C93B}"/>
          </ac:spMkLst>
        </pc:spChg>
        <pc:spChg chg="add del">
          <ac:chgData name="MAREEDU DURGA SYAMALA" userId="de3a0a1efb4884d4" providerId="LiveId" clId="{040F30DC-A292-42D7-A6CA-B89196582E5B}" dt="2023-10-13T22:47:59.227" v="508" actId="26606"/>
          <ac:spMkLst>
            <pc:docMk/>
            <pc:sldMk cId="822856815" sldId="274"/>
            <ac:spMk id="14" creationId="{D6EE29F2-D77F-4BD0-A20B-334D316A1C9D}"/>
          </ac:spMkLst>
        </pc:spChg>
        <pc:spChg chg="add del">
          <ac:chgData name="MAREEDU DURGA SYAMALA" userId="de3a0a1efb4884d4" providerId="LiveId" clId="{040F30DC-A292-42D7-A6CA-B89196582E5B}" dt="2023-10-13T22:47:59.227" v="508" actId="26606"/>
          <ac:spMkLst>
            <pc:docMk/>
            <pc:sldMk cId="822856815" sldId="274"/>
            <ac:spMk id="15" creationId="{D0522C2C-7B5C-48A7-A969-03941E5D2E76}"/>
          </ac:spMkLst>
        </pc:spChg>
        <pc:spChg chg="add del">
          <ac:chgData name="MAREEDU DURGA SYAMALA" userId="de3a0a1efb4884d4" providerId="LiveId" clId="{040F30DC-A292-42D7-A6CA-B89196582E5B}" dt="2023-10-13T22:47:59.227" v="508" actId="26606"/>
          <ac:spMkLst>
            <pc:docMk/>
            <pc:sldMk cId="822856815" sldId="274"/>
            <ac:spMk id="16" creationId="{22D09ED2-868F-42C6-866E-F92E0CEF314F}"/>
          </ac:spMkLst>
        </pc:spChg>
        <pc:spChg chg="add del mod">
          <ac:chgData name="MAREEDU DURGA SYAMALA" userId="de3a0a1efb4884d4" providerId="LiveId" clId="{040F30DC-A292-42D7-A6CA-B89196582E5B}" dt="2023-10-13T22:52:59.185" v="543"/>
          <ac:spMkLst>
            <pc:docMk/>
            <pc:sldMk cId="822856815" sldId="274"/>
            <ac:spMk id="17" creationId="{CCD603F8-858F-1027-AC5F-0A001A88C7D6}"/>
          </ac:spMkLst>
        </pc:spChg>
        <pc:spChg chg="add del">
          <ac:chgData name="MAREEDU DURGA SYAMALA" userId="de3a0a1efb4884d4" providerId="LiveId" clId="{040F30DC-A292-42D7-A6CA-B89196582E5B}" dt="2023-10-13T22:51:02.025" v="517" actId="26606"/>
          <ac:spMkLst>
            <pc:docMk/>
            <pc:sldMk cId="822856815" sldId="274"/>
            <ac:spMk id="18" creationId="{C3896A03-3945-419A-B66B-4EE266EDD152}"/>
          </ac:spMkLst>
        </pc:spChg>
        <pc:spChg chg="add del">
          <ac:chgData name="MAREEDU DURGA SYAMALA" userId="de3a0a1efb4884d4" providerId="LiveId" clId="{040F30DC-A292-42D7-A6CA-B89196582E5B}" dt="2023-10-13T22:51:02.025" v="517" actId="26606"/>
          <ac:spMkLst>
            <pc:docMk/>
            <pc:sldMk cId="822856815" sldId="274"/>
            <ac:spMk id="19" creationId="{B34F5AD2-EDBD-4BBD-A55C-EAFFD0C7097A}"/>
          </ac:spMkLst>
        </pc:spChg>
        <pc:spChg chg="add del">
          <ac:chgData name="MAREEDU DURGA SYAMALA" userId="de3a0a1efb4884d4" providerId="LiveId" clId="{040F30DC-A292-42D7-A6CA-B89196582E5B}" dt="2023-10-13T22:50:58.954" v="514" actId="26606"/>
          <ac:spMkLst>
            <pc:docMk/>
            <pc:sldMk cId="822856815" sldId="274"/>
            <ac:spMk id="24" creationId="{D4771268-CB57-404A-9271-370EB28F6090}"/>
          </ac:spMkLst>
        </pc:spChg>
        <pc:spChg chg="add del">
          <ac:chgData name="MAREEDU DURGA SYAMALA" userId="de3a0a1efb4884d4" providerId="LiveId" clId="{040F30DC-A292-42D7-A6CA-B89196582E5B}" dt="2023-10-13T22:51:02.017" v="516" actId="26606"/>
          <ac:spMkLst>
            <pc:docMk/>
            <pc:sldMk cId="822856815" sldId="274"/>
            <ac:spMk id="29" creationId="{C7D023E4-8DE1-436E-9847-ED6A4B4B04FD}"/>
          </ac:spMkLst>
        </pc:spChg>
        <pc:spChg chg="add del">
          <ac:chgData name="MAREEDU DURGA SYAMALA" userId="de3a0a1efb4884d4" providerId="LiveId" clId="{040F30DC-A292-42D7-A6CA-B89196582E5B}" dt="2023-10-13T22:52:16.557" v="522" actId="26606"/>
          <ac:spMkLst>
            <pc:docMk/>
            <pc:sldMk cId="822856815" sldId="274"/>
            <ac:spMk id="39" creationId="{6753252F-4873-4F63-801D-CC719279A7D5}"/>
          </ac:spMkLst>
        </pc:spChg>
        <pc:spChg chg="add del">
          <ac:chgData name="MAREEDU DURGA SYAMALA" userId="de3a0a1efb4884d4" providerId="LiveId" clId="{040F30DC-A292-42D7-A6CA-B89196582E5B}" dt="2023-10-13T22:52:16.557" v="522" actId="26606"/>
          <ac:spMkLst>
            <pc:docMk/>
            <pc:sldMk cId="822856815" sldId="274"/>
            <ac:spMk id="40" creationId="{047C8CCB-F95D-4249-92DD-651249D3535A}"/>
          </ac:spMkLst>
        </pc:spChg>
        <pc:spChg chg="add del">
          <ac:chgData name="MAREEDU DURGA SYAMALA" userId="de3a0a1efb4884d4" providerId="LiveId" clId="{040F30DC-A292-42D7-A6CA-B89196582E5B}" dt="2023-10-13T22:52:16.552" v="521" actId="26606"/>
          <ac:spMkLst>
            <pc:docMk/>
            <pc:sldMk cId="822856815" sldId="274"/>
            <ac:spMk id="45" creationId="{47942995-B07F-4636-9A06-C6A104B260A8}"/>
          </ac:spMkLst>
        </pc:spChg>
        <pc:spChg chg="add">
          <ac:chgData name="MAREEDU DURGA SYAMALA" userId="de3a0a1efb4884d4" providerId="LiveId" clId="{040F30DC-A292-42D7-A6CA-B89196582E5B}" dt="2023-10-13T22:52:16.557" v="522" actId="26606"/>
          <ac:spMkLst>
            <pc:docMk/>
            <pc:sldMk cId="822856815" sldId="274"/>
            <ac:spMk id="51" creationId="{7DB3C429-F8DA-49B9-AF84-21996FCF78B5}"/>
          </ac:spMkLst>
        </pc:spChg>
        <pc:spChg chg="add del">
          <ac:chgData name="MAREEDU DURGA SYAMALA" userId="de3a0a1efb4884d4" providerId="LiveId" clId="{040F30DC-A292-42D7-A6CA-B89196582E5B}" dt="2023-10-13T22:52:16.552" v="521" actId="26606"/>
          <ac:spMkLst>
            <pc:docMk/>
            <pc:sldMk cId="822856815" sldId="274"/>
            <ac:spMk id="52" creationId="{B81933D1-5615-42C7-9C0B-4EB7105CCE2D}"/>
          </ac:spMkLst>
        </pc:spChg>
        <pc:spChg chg="add del">
          <ac:chgData name="MAREEDU DURGA SYAMALA" userId="de3a0a1efb4884d4" providerId="LiveId" clId="{040F30DC-A292-42D7-A6CA-B89196582E5B}" dt="2023-10-13T22:52:16.552" v="521" actId="26606"/>
          <ac:spMkLst>
            <pc:docMk/>
            <pc:sldMk cId="822856815" sldId="274"/>
            <ac:spMk id="54" creationId="{19C9EAEA-39D0-4B0E-A0EB-51E7B26740B1}"/>
          </ac:spMkLst>
        </pc:spChg>
        <pc:spChg chg="add">
          <ac:chgData name="MAREEDU DURGA SYAMALA" userId="de3a0a1efb4884d4" providerId="LiveId" clId="{040F30DC-A292-42D7-A6CA-B89196582E5B}" dt="2023-10-13T22:52:16.557" v="522" actId="26606"/>
          <ac:spMkLst>
            <pc:docMk/>
            <pc:sldMk cId="822856815" sldId="274"/>
            <ac:spMk id="56" creationId="{8D0D6D3E-D7F9-4591-9CA9-DDF4DB1F73DA}"/>
          </ac:spMkLst>
        </pc:spChg>
        <pc:spChg chg="add">
          <ac:chgData name="MAREEDU DURGA SYAMALA" userId="de3a0a1efb4884d4" providerId="LiveId" clId="{040F30DC-A292-42D7-A6CA-B89196582E5B}" dt="2023-10-13T22:52:16.557" v="522" actId="26606"/>
          <ac:spMkLst>
            <pc:docMk/>
            <pc:sldMk cId="822856815" sldId="274"/>
            <ac:spMk id="57" creationId="{C4C9F2B0-1044-46EB-8AEB-C3BFFDE6C2CC}"/>
          </ac:spMkLst>
        </pc:spChg>
        <pc:spChg chg="add">
          <ac:chgData name="MAREEDU DURGA SYAMALA" userId="de3a0a1efb4884d4" providerId="LiveId" clId="{040F30DC-A292-42D7-A6CA-B89196582E5B}" dt="2023-10-13T22:52:16.557" v="522" actId="26606"/>
          <ac:spMkLst>
            <pc:docMk/>
            <pc:sldMk cId="822856815" sldId="274"/>
            <ac:spMk id="58" creationId="{D28B54C3-B57B-472A-B96E-1FCB67093DC2}"/>
          </ac:spMkLst>
        </pc:spChg>
        <pc:grpChg chg="add del">
          <ac:chgData name="MAREEDU DURGA SYAMALA" userId="de3a0a1efb4884d4" providerId="LiveId" clId="{040F30DC-A292-42D7-A6CA-B89196582E5B}" dt="2023-10-13T22:51:02.017" v="516" actId="26606"/>
          <ac:grpSpMkLst>
            <pc:docMk/>
            <pc:sldMk cId="822856815" sldId="274"/>
            <ac:grpSpMk id="26" creationId="{E4556D3F-F9E0-4DD4-A96F-6A8297B92405}"/>
          </ac:grpSpMkLst>
        </pc:grpChg>
        <pc:grpChg chg="add del">
          <ac:chgData name="MAREEDU DURGA SYAMALA" userId="de3a0a1efb4884d4" providerId="LiveId" clId="{040F30DC-A292-42D7-A6CA-B89196582E5B}" dt="2023-10-13T22:51:02.017" v="516" actId="26606"/>
          <ac:grpSpMkLst>
            <pc:docMk/>
            <pc:sldMk cId="822856815" sldId="274"/>
            <ac:grpSpMk id="30" creationId="{65EABBED-2B80-4B13-A7A8-1D34C4A02741}"/>
          </ac:grpSpMkLst>
        </pc:grpChg>
        <pc:grpChg chg="add del">
          <ac:chgData name="MAREEDU DURGA SYAMALA" userId="de3a0a1efb4884d4" providerId="LiveId" clId="{040F30DC-A292-42D7-A6CA-B89196582E5B}" dt="2023-10-13T22:52:16.552" v="521" actId="26606"/>
          <ac:grpSpMkLst>
            <pc:docMk/>
            <pc:sldMk cId="822856815" sldId="274"/>
            <ac:grpSpMk id="47" creationId="{032D8612-31EB-44CF-A1D0-14FD4C705424}"/>
          </ac:grpSpMkLst>
        </pc:grpChg>
        <pc:picChg chg="add del mod">
          <ac:chgData name="MAREEDU DURGA SYAMALA" userId="de3a0a1efb4884d4" providerId="LiveId" clId="{040F30DC-A292-42D7-A6CA-B89196582E5B}" dt="2023-10-13T22:47:38.695" v="504" actId="478"/>
          <ac:picMkLst>
            <pc:docMk/>
            <pc:sldMk cId="822856815" sldId="274"/>
            <ac:picMk id="5" creationId="{4B957FFD-AE9F-5CA1-40E8-9F922C1DC937}"/>
          </ac:picMkLst>
        </pc:picChg>
        <pc:picChg chg="add del mod">
          <ac:chgData name="MAREEDU DURGA SYAMALA" userId="de3a0a1efb4884d4" providerId="LiveId" clId="{040F30DC-A292-42D7-A6CA-B89196582E5B}" dt="2023-10-16T20:49:19.086" v="1563" actId="478"/>
          <ac:picMkLst>
            <pc:docMk/>
            <pc:sldMk cId="822856815" sldId="274"/>
            <ac:picMk id="5" creationId="{60CA3F7E-488E-9F02-3DAC-81AF07F5A74D}"/>
          </ac:picMkLst>
        </pc:picChg>
        <pc:picChg chg="add del mod">
          <ac:chgData name="MAREEDU DURGA SYAMALA" userId="de3a0a1efb4884d4" providerId="LiveId" clId="{040F30DC-A292-42D7-A6CA-B89196582E5B}" dt="2023-10-13T22:50:37.565" v="511" actId="478"/>
          <ac:picMkLst>
            <pc:docMk/>
            <pc:sldMk cId="822856815" sldId="274"/>
            <ac:picMk id="7" creationId="{0CD63594-22C1-834D-EDFB-9A9E053CD09B}"/>
          </ac:picMkLst>
        </pc:picChg>
        <pc:picChg chg="add del mod">
          <ac:chgData name="MAREEDU DURGA SYAMALA" userId="de3a0a1efb4884d4" providerId="LiveId" clId="{040F30DC-A292-42D7-A6CA-B89196582E5B}" dt="2023-10-17T18:33:47.688" v="1688"/>
          <ac:picMkLst>
            <pc:docMk/>
            <pc:sldMk cId="822856815" sldId="274"/>
            <ac:picMk id="7" creationId="{7CAF705C-8C95-8CC3-2F4F-5F61F91FC05C}"/>
          </ac:picMkLst>
        </pc:picChg>
        <pc:picChg chg="add mod">
          <ac:chgData name="MAREEDU DURGA SYAMALA" userId="de3a0a1efb4884d4" providerId="LiveId" clId="{040F30DC-A292-42D7-A6CA-B89196582E5B}" dt="2023-10-17T18:33:47.688" v="1688"/>
          <ac:picMkLst>
            <pc:docMk/>
            <pc:sldMk cId="822856815" sldId="274"/>
            <ac:picMk id="8" creationId="{B446E4B2-86E0-D58D-6D1D-F374C113E5E6}"/>
          </ac:picMkLst>
        </pc:picChg>
        <pc:picChg chg="add del mod">
          <ac:chgData name="MAREEDU DURGA SYAMALA" userId="de3a0a1efb4884d4" providerId="LiveId" clId="{040F30DC-A292-42D7-A6CA-B89196582E5B}" dt="2023-10-18T06:24:07.503" v="1749" actId="478"/>
          <ac:picMkLst>
            <pc:docMk/>
            <pc:sldMk cId="822856815" sldId="274"/>
            <ac:picMk id="11" creationId="{758A8908-18BF-EECB-7AF1-40A537FDA41C}"/>
          </ac:picMkLst>
        </pc:picChg>
      </pc:sldChg>
      <pc:sldChg chg="addSp delSp modSp new mod modTransition delAnim modAnim">
        <pc:chgData name="MAREEDU DURGA SYAMALA" userId="de3a0a1efb4884d4" providerId="LiveId" clId="{040F30DC-A292-42D7-A6CA-B89196582E5B}" dt="2023-10-18T07:18:35.711" v="2004" actId="478"/>
        <pc:sldMkLst>
          <pc:docMk/>
          <pc:sldMk cId="495072473" sldId="275"/>
        </pc:sldMkLst>
        <pc:spChg chg="add mod">
          <ac:chgData name="MAREEDU DURGA SYAMALA" userId="de3a0a1efb4884d4" providerId="LiveId" clId="{040F30DC-A292-42D7-A6CA-B89196582E5B}" dt="2023-10-14T01:14:47.254" v="863" actId="20577"/>
          <ac:spMkLst>
            <pc:docMk/>
            <pc:sldMk cId="495072473" sldId="275"/>
            <ac:spMk id="2" creationId="{0D64B84B-306A-00D9-8E0F-287ACF40EE28}"/>
          </ac:spMkLst>
        </pc:spChg>
        <pc:spChg chg="add mod">
          <ac:chgData name="MAREEDU DURGA SYAMALA" userId="de3a0a1efb4884d4" providerId="LiveId" clId="{040F30DC-A292-42D7-A6CA-B89196582E5B}" dt="2023-10-14T04:52:01.405" v="1089" actId="6549"/>
          <ac:spMkLst>
            <pc:docMk/>
            <pc:sldMk cId="495072473" sldId="275"/>
            <ac:spMk id="6" creationId="{42EDF3BB-5603-56CF-18C7-EE36BA68DD90}"/>
          </ac:spMkLst>
        </pc:spChg>
        <pc:spChg chg="add del mod">
          <ac:chgData name="MAREEDU DURGA SYAMALA" userId="de3a0a1efb4884d4" providerId="LiveId" clId="{040F30DC-A292-42D7-A6CA-B89196582E5B}" dt="2023-10-14T04:24:32.806" v="909" actId="478"/>
          <ac:spMkLst>
            <pc:docMk/>
            <pc:sldMk cId="495072473" sldId="275"/>
            <ac:spMk id="7" creationId="{AF8E7A02-FE82-A9D2-5931-E333C7EE9944}"/>
          </ac:spMkLst>
        </pc:spChg>
        <pc:spChg chg="add del mod">
          <ac:chgData name="MAREEDU DURGA SYAMALA" userId="de3a0a1efb4884d4" providerId="LiveId" clId="{040F30DC-A292-42D7-A6CA-B89196582E5B}" dt="2023-10-14T04:25:48.557" v="916" actId="478"/>
          <ac:spMkLst>
            <pc:docMk/>
            <pc:sldMk cId="495072473" sldId="275"/>
            <ac:spMk id="8" creationId="{EFE28323-AC4C-D523-AE73-F53A8AC42370}"/>
          </ac:spMkLst>
        </pc:spChg>
        <pc:spChg chg="add del mod">
          <ac:chgData name="MAREEDU DURGA SYAMALA" userId="de3a0a1efb4884d4" providerId="LiveId" clId="{040F30DC-A292-42D7-A6CA-B89196582E5B}" dt="2023-10-14T04:26:16.262" v="923" actId="478"/>
          <ac:spMkLst>
            <pc:docMk/>
            <pc:sldMk cId="495072473" sldId="275"/>
            <ac:spMk id="9" creationId="{BFC19B95-A83D-C438-BC62-78690E212C9C}"/>
          </ac:spMkLst>
        </pc:spChg>
        <pc:spChg chg="add del mod">
          <ac:chgData name="MAREEDU DURGA SYAMALA" userId="de3a0a1efb4884d4" providerId="LiveId" clId="{040F30DC-A292-42D7-A6CA-B89196582E5B}" dt="2023-10-14T04:24:15.348" v="902" actId="478"/>
          <ac:spMkLst>
            <pc:docMk/>
            <pc:sldMk cId="495072473" sldId="275"/>
            <ac:spMk id="17" creationId="{05B6D0D7-2265-CADF-75E2-940BC438B931}"/>
          </ac:spMkLst>
        </pc:spChg>
        <pc:spChg chg="add del mod">
          <ac:chgData name="MAREEDU DURGA SYAMALA" userId="de3a0a1efb4884d4" providerId="LiveId" clId="{040F30DC-A292-42D7-A6CA-B89196582E5B}" dt="2023-10-14T04:21:49.034" v="896"/>
          <ac:spMkLst>
            <pc:docMk/>
            <pc:sldMk cId="495072473" sldId="275"/>
            <ac:spMk id="18" creationId="{459DC3A1-C8FE-054C-EBFF-5FEB40F04D3E}"/>
          </ac:spMkLst>
        </pc:spChg>
        <pc:spChg chg="add del mod">
          <ac:chgData name="MAREEDU DURGA SYAMALA" userId="de3a0a1efb4884d4" providerId="LiveId" clId="{040F30DC-A292-42D7-A6CA-B89196582E5B}" dt="2023-10-14T04:21:58.564" v="899"/>
          <ac:spMkLst>
            <pc:docMk/>
            <pc:sldMk cId="495072473" sldId="275"/>
            <ac:spMk id="19" creationId="{6AFD3114-7819-E6E6-7563-CB4EA25F5DDC}"/>
          </ac:spMkLst>
        </pc:spChg>
        <pc:spChg chg="add del mod">
          <ac:chgData name="MAREEDU DURGA SYAMALA" userId="de3a0a1efb4884d4" providerId="LiveId" clId="{040F30DC-A292-42D7-A6CA-B89196582E5B}" dt="2023-10-14T04:24:15.348" v="904"/>
          <ac:spMkLst>
            <pc:docMk/>
            <pc:sldMk cId="495072473" sldId="275"/>
            <ac:spMk id="20" creationId="{1FC0DFE8-41BC-1E22-C739-A1581F8BA126}"/>
          </ac:spMkLst>
        </pc:spChg>
        <pc:spChg chg="add mod">
          <ac:chgData name="MAREEDU DURGA SYAMALA" userId="de3a0a1efb4884d4" providerId="LiveId" clId="{040F30DC-A292-42D7-A6CA-B89196582E5B}" dt="2023-10-14T04:31:35.567" v="956" actId="1076"/>
          <ac:spMkLst>
            <pc:docMk/>
            <pc:sldMk cId="495072473" sldId="275"/>
            <ac:spMk id="22" creationId="{27525974-C367-0776-497D-4F39C7679CFD}"/>
          </ac:spMkLst>
        </pc:spChg>
        <pc:spChg chg="add mod">
          <ac:chgData name="MAREEDU DURGA SYAMALA" userId="de3a0a1efb4884d4" providerId="LiveId" clId="{040F30DC-A292-42D7-A6CA-B89196582E5B}" dt="2023-10-14T04:32:51.931" v="961" actId="1076"/>
          <ac:spMkLst>
            <pc:docMk/>
            <pc:sldMk cId="495072473" sldId="275"/>
            <ac:spMk id="24" creationId="{CE84C9F7-3600-7820-A252-F52E91AA7E22}"/>
          </ac:spMkLst>
        </pc:spChg>
        <pc:spChg chg="add mod">
          <ac:chgData name="MAREEDU DURGA SYAMALA" userId="de3a0a1efb4884d4" providerId="LiveId" clId="{040F30DC-A292-42D7-A6CA-B89196582E5B}" dt="2023-10-14T04:34:39.327" v="972" actId="20577"/>
          <ac:spMkLst>
            <pc:docMk/>
            <pc:sldMk cId="495072473" sldId="275"/>
            <ac:spMk id="26" creationId="{9798891D-84EC-BCFB-5CE6-B6A8948239B4}"/>
          </ac:spMkLst>
        </pc:spChg>
        <pc:spChg chg="add del mod">
          <ac:chgData name="MAREEDU DURGA SYAMALA" userId="de3a0a1efb4884d4" providerId="LiveId" clId="{040F30DC-A292-42D7-A6CA-B89196582E5B}" dt="2023-10-14T04:53:55.007" v="1151"/>
          <ac:spMkLst>
            <pc:docMk/>
            <pc:sldMk cId="495072473" sldId="275"/>
            <ac:spMk id="27" creationId="{B6DB1905-688E-155F-DE12-F5A62588FE98}"/>
          </ac:spMkLst>
        </pc:spChg>
        <pc:spChg chg="add del mod">
          <ac:chgData name="MAREEDU DURGA SYAMALA" userId="de3a0a1efb4884d4" providerId="LiveId" clId="{040F30DC-A292-42D7-A6CA-B89196582E5B}" dt="2023-10-14T04:53:55.007" v="1149" actId="478"/>
          <ac:spMkLst>
            <pc:docMk/>
            <pc:sldMk cId="495072473" sldId="275"/>
            <ac:spMk id="29" creationId="{AE22D22F-3B16-CBA1-5732-FE40F74B43C3}"/>
          </ac:spMkLst>
        </pc:spChg>
        <pc:spChg chg="add mod">
          <ac:chgData name="MAREEDU DURGA SYAMALA" userId="de3a0a1efb4884d4" providerId="LiveId" clId="{040F30DC-A292-42D7-A6CA-B89196582E5B}" dt="2023-10-18T07:11:34.367" v="1979" actId="113"/>
          <ac:spMkLst>
            <pc:docMk/>
            <pc:sldMk cId="495072473" sldId="275"/>
            <ac:spMk id="30" creationId="{07FB6410-9AB3-0514-515C-361A42F66C73}"/>
          </ac:spMkLst>
        </pc:spChg>
        <pc:grpChg chg="add mod">
          <ac:chgData name="MAREEDU DURGA SYAMALA" userId="de3a0a1efb4884d4" providerId="LiveId" clId="{040F30DC-A292-42D7-A6CA-B89196582E5B}" dt="2023-10-14T00:16:23.350" v="740" actId="14100"/>
          <ac:grpSpMkLst>
            <pc:docMk/>
            <pc:sldMk cId="495072473" sldId="275"/>
            <ac:grpSpMk id="3" creationId="{D8AF2651-0EF0-88E4-1AC0-C0157D743EFA}"/>
          </ac:grpSpMkLst>
        </pc:grpChg>
        <pc:grpChg chg="mod">
          <ac:chgData name="MAREEDU DURGA SYAMALA" userId="de3a0a1efb4884d4" providerId="LiveId" clId="{040F30DC-A292-42D7-A6CA-B89196582E5B}" dt="2023-10-14T00:16:01.037" v="737"/>
          <ac:grpSpMkLst>
            <pc:docMk/>
            <pc:sldMk cId="495072473" sldId="275"/>
            <ac:grpSpMk id="5" creationId="{0391EB8B-9AAA-BAC3-46B4-DFE5B9393BB7}"/>
          </ac:grpSpMkLst>
        </pc:grpChg>
        <pc:grpChg chg="mod">
          <ac:chgData name="MAREEDU DURGA SYAMALA" userId="de3a0a1efb4884d4" providerId="LiveId" clId="{040F30DC-A292-42D7-A6CA-B89196582E5B}" dt="2023-10-14T00:16:01.037" v="737"/>
          <ac:grpSpMkLst>
            <pc:docMk/>
            <pc:sldMk cId="495072473" sldId="275"/>
            <ac:grpSpMk id="11" creationId="{E0FC5596-AFDF-96D5-5F2B-61EEC442F00E}"/>
          </ac:grpSpMkLst>
        </pc:grpChg>
        <pc:grpChg chg="mod">
          <ac:chgData name="MAREEDU DURGA SYAMALA" userId="de3a0a1efb4884d4" providerId="LiveId" clId="{040F30DC-A292-42D7-A6CA-B89196582E5B}" dt="2023-10-14T00:16:01.037" v="737"/>
          <ac:grpSpMkLst>
            <pc:docMk/>
            <pc:sldMk cId="495072473" sldId="275"/>
            <ac:grpSpMk id="12" creationId="{8E354DB8-9BFA-9377-7114-47CC21E3BDFE}"/>
          </ac:grpSpMkLst>
        </pc:grpChg>
        <pc:picChg chg="add del mod">
          <ac:chgData name="MAREEDU DURGA SYAMALA" userId="de3a0a1efb4884d4" providerId="LiveId" clId="{040F30DC-A292-42D7-A6CA-B89196582E5B}" dt="2023-10-17T18:31:00.705" v="1687"/>
          <ac:picMkLst>
            <pc:docMk/>
            <pc:sldMk cId="495072473" sldId="275"/>
            <ac:picMk id="9" creationId="{01131FF0-4766-1650-F839-B05A7FF51304}"/>
          </ac:picMkLst>
        </pc:picChg>
        <pc:picChg chg="add del mod ord">
          <ac:chgData name="MAREEDU DURGA SYAMALA" userId="de3a0a1efb4884d4" providerId="LiveId" clId="{040F30DC-A292-42D7-A6CA-B89196582E5B}" dt="2023-10-17T18:33:47.688" v="1688"/>
          <ac:picMkLst>
            <pc:docMk/>
            <pc:sldMk cId="495072473" sldId="275"/>
            <ac:picMk id="20" creationId="{091BD181-53B8-42DE-1CF1-E06B71EFFA18}"/>
          </ac:picMkLst>
        </pc:picChg>
        <pc:picChg chg="add del mod">
          <ac:chgData name="MAREEDU DURGA SYAMALA" userId="de3a0a1efb4884d4" providerId="LiveId" clId="{040F30DC-A292-42D7-A6CA-B89196582E5B}" dt="2023-10-18T07:18:35.711" v="2004" actId="478"/>
          <ac:picMkLst>
            <pc:docMk/>
            <pc:sldMk cId="495072473" sldId="275"/>
            <ac:picMk id="21" creationId="{13C62C62-389C-C3E1-7396-68C9E600F222}"/>
          </ac:picMkLst>
        </pc:picChg>
        <pc:picChg chg="add del mod">
          <ac:chgData name="MAREEDU DURGA SYAMALA" userId="de3a0a1efb4884d4" providerId="LiveId" clId="{040F30DC-A292-42D7-A6CA-B89196582E5B}" dt="2023-10-14T04:24:32.806" v="909" actId="478"/>
          <ac:picMkLst>
            <pc:docMk/>
            <pc:sldMk cId="495072473" sldId="275"/>
            <ac:picMk id="1026" creationId="{9AA70A08-DE60-04FE-C917-7181E156E233}"/>
          </ac:picMkLst>
        </pc:picChg>
        <pc:picChg chg="add mod">
          <ac:chgData name="MAREEDU DURGA SYAMALA" userId="de3a0a1efb4884d4" providerId="LiveId" clId="{040F30DC-A292-42D7-A6CA-B89196582E5B}" dt="2023-10-14T04:25:05.796" v="915" actId="1076"/>
          <ac:picMkLst>
            <pc:docMk/>
            <pc:sldMk cId="495072473" sldId="275"/>
            <ac:picMk id="1028" creationId="{EBB1FBB7-1405-6F24-6F46-8077E2121593}"/>
          </ac:picMkLst>
        </pc:picChg>
        <pc:picChg chg="add mod">
          <ac:chgData name="MAREEDU DURGA SYAMALA" userId="de3a0a1efb4884d4" providerId="LiveId" clId="{040F30DC-A292-42D7-A6CA-B89196582E5B}" dt="2023-10-14T04:29:41.996" v="947" actId="1076"/>
          <ac:picMkLst>
            <pc:docMk/>
            <pc:sldMk cId="495072473" sldId="275"/>
            <ac:picMk id="1030" creationId="{BF114E42-BA6A-C0BB-5778-ED83D738E027}"/>
          </ac:picMkLst>
        </pc:picChg>
        <pc:picChg chg="add del mod">
          <ac:chgData name="MAREEDU DURGA SYAMALA" userId="de3a0a1efb4884d4" providerId="LiveId" clId="{040F30DC-A292-42D7-A6CA-B89196582E5B}" dt="2023-10-14T04:27:58.465" v="931" actId="478"/>
          <ac:picMkLst>
            <pc:docMk/>
            <pc:sldMk cId="495072473" sldId="275"/>
            <ac:picMk id="1032" creationId="{7DC3614E-E49D-8AD6-9E62-C1E0AD4BF471}"/>
          </ac:picMkLst>
        </pc:picChg>
        <pc:picChg chg="add del mod">
          <ac:chgData name="MAREEDU DURGA SYAMALA" userId="de3a0a1efb4884d4" providerId="LiveId" clId="{040F30DC-A292-42D7-A6CA-B89196582E5B}" dt="2023-10-14T04:28:47.309" v="938" actId="478"/>
          <ac:picMkLst>
            <pc:docMk/>
            <pc:sldMk cId="495072473" sldId="275"/>
            <ac:picMk id="1034" creationId="{D1543D68-97BD-87C2-559F-3EEDBADF7B39}"/>
          </ac:picMkLst>
        </pc:picChg>
        <pc:picChg chg="add mod">
          <ac:chgData name="MAREEDU DURGA SYAMALA" userId="de3a0a1efb4884d4" providerId="LiveId" clId="{040F30DC-A292-42D7-A6CA-B89196582E5B}" dt="2023-10-14T04:29:39.220" v="946" actId="1076"/>
          <ac:picMkLst>
            <pc:docMk/>
            <pc:sldMk cId="495072473" sldId="275"/>
            <ac:picMk id="1036" creationId="{4B46E5FA-8CA4-C87D-D3C5-E7DC380D88AF}"/>
          </ac:picMkLst>
        </pc:picChg>
        <pc:cxnChg chg="add mod">
          <ac:chgData name="MAREEDU DURGA SYAMALA" userId="de3a0a1efb4884d4" providerId="LiveId" clId="{040F30DC-A292-42D7-A6CA-B89196582E5B}" dt="2023-10-13T22:57:46.157" v="605" actId="14100"/>
          <ac:cxnSpMkLst>
            <pc:docMk/>
            <pc:sldMk cId="495072473" sldId="275"/>
            <ac:cxnSpMk id="4" creationId="{FF3B146C-69F9-CF85-CC15-F89D087C1454}"/>
          </ac:cxnSpMkLst>
        </pc:cxnChg>
        <pc:cxnChg chg="mod">
          <ac:chgData name="MAREEDU DURGA SYAMALA" userId="de3a0a1efb4884d4" providerId="LiveId" clId="{040F30DC-A292-42D7-A6CA-B89196582E5B}" dt="2023-10-14T00:16:01.037" v="737"/>
          <ac:cxnSpMkLst>
            <pc:docMk/>
            <pc:sldMk cId="495072473" sldId="275"/>
            <ac:cxnSpMk id="10" creationId="{0DA70885-53DA-0670-B3F6-38EB67BB96E0}"/>
          </ac:cxnSpMkLst>
        </pc:cxnChg>
        <pc:cxnChg chg="mod">
          <ac:chgData name="MAREEDU DURGA SYAMALA" userId="de3a0a1efb4884d4" providerId="LiveId" clId="{040F30DC-A292-42D7-A6CA-B89196582E5B}" dt="2023-10-14T00:16:01.037" v="737"/>
          <ac:cxnSpMkLst>
            <pc:docMk/>
            <pc:sldMk cId="495072473" sldId="275"/>
            <ac:cxnSpMk id="13" creationId="{9181C1A7-13BC-C216-00EF-2644931449ED}"/>
          </ac:cxnSpMkLst>
        </pc:cxnChg>
        <pc:cxnChg chg="mod">
          <ac:chgData name="MAREEDU DURGA SYAMALA" userId="de3a0a1efb4884d4" providerId="LiveId" clId="{040F30DC-A292-42D7-A6CA-B89196582E5B}" dt="2023-10-14T00:16:01.037" v="737"/>
          <ac:cxnSpMkLst>
            <pc:docMk/>
            <pc:sldMk cId="495072473" sldId="275"/>
            <ac:cxnSpMk id="14" creationId="{C6754F50-5FEA-728C-76DE-325A639C45C6}"/>
          </ac:cxnSpMkLst>
        </pc:cxnChg>
        <pc:cxnChg chg="mod">
          <ac:chgData name="MAREEDU DURGA SYAMALA" userId="de3a0a1efb4884d4" providerId="LiveId" clId="{040F30DC-A292-42D7-A6CA-B89196582E5B}" dt="2023-10-14T00:16:01.037" v="737"/>
          <ac:cxnSpMkLst>
            <pc:docMk/>
            <pc:sldMk cId="495072473" sldId="275"/>
            <ac:cxnSpMk id="15" creationId="{32D933F8-54D5-0897-404F-859ABD38F83C}"/>
          </ac:cxnSpMkLst>
        </pc:cxnChg>
        <pc:cxnChg chg="mod">
          <ac:chgData name="MAREEDU DURGA SYAMALA" userId="de3a0a1efb4884d4" providerId="LiveId" clId="{040F30DC-A292-42D7-A6CA-B89196582E5B}" dt="2023-10-14T00:16:01.037" v="737"/>
          <ac:cxnSpMkLst>
            <pc:docMk/>
            <pc:sldMk cId="495072473" sldId="275"/>
            <ac:cxnSpMk id="16" creationId="{205FF01D-C67D-8134-E888-5D49111BDBA3}"/>
          </ac:cxnSpMkLst>
        </pc:cxnChg>
      </pc:sldChg>
      <pc:sldChg chg="addSp delSp modSp new mod ord modTransition delAnim">
        <pc:chgData name="MAREEDU DURGA SYAMALA" userId="de3a0a1efb4884d4" providerId="LiveId" clId="{040F30DC-A292-42D7-A6CA-B89196582E5B}" dt="2023-10-18T07:18:22.866" v="2001" actId="478"/>
        <pc:sldMkLst>
          <pc:docMk/>
          <pc:sldMk cId="317844204" sldId="276"/>
        </pc:sldMkLst>
        <pc:spChg chg="add mod">
          <ac:chgData name="MAREEDU DURGA SYAMALA" userId="de3a0a1efb4884d4" providerId="LiveId" clId="{040F30DC-A292-42D7-A6CA-B89196582E5B}" dt="2023-10-13T23:07:30.858" v="655" actId="1076"/>
          <ac:spMkLst>
            <pc:docMk/>
            <pc:sldMk cId="317844204" sldId="276"/>
            <ac:spMk id="2" creationId="{82921502-837A-97D1-AC10-3EFF1BFF1F19}"/>
          </ac:spMkLst>
        </pc:spChg>
        <pc:spChg chg="add mod">
          <ac:chgData name="MAREEDU DURGA SYAMALA" userId="de3a0a1efb4884d4" providerId="LiveId" clId="{040F30DC-A292-42D7-A6CA-B89196582E5B}" dt="2023-10-18T06:58:40.034" v="1856" actId="20577"/>
          <ac:spMkLst>
            <pc:docMk/>
            <pc:sldMk cId="317844204" sldId="276"/>
            <ac:spMk id="10" creationId="{0115DEEF-BC01-3E7A-0B21-ACE08F813158}"/>
          </ac:spMkLst>
        </pc:spChg>
        <pc:spChg chg="add mod">
          <ac:chgData name="MAREEDU DURGA SYAMALA" userId="de3a0a1efb4884d4" providerId="LiveId" clId="{040F30DC-A292-42D7-A6CA-B89196582E5B}" dt="2023-10-18T06:49:53.642" v="1807" actId="1076"/>
          <ac:spMkLst>
            <pc:docMk/>
            <pc:sldMk cId="317844204" sldId="276"/>
            <ac:spMk id="11" creationId="{64962D24-8B98-4E76-BE68-C42A6F8D7EA4}"/>
          </ac:spMkLst>
        </pc:spChg>
        <pc:spChg chg="add mod">
          <ac:chgData name="MAREEDU DURGA SYAMALA" userId="de3a0a1efb4884d4" providerId="LiveId" clId="{040F30DC-A292-42D7-A6CA-B89196582E5B}" dt="2023-10-18T06:50:05.903" v="1809" actId="1076"/>
          <ac:spMkLst>
            <pc:docMk/>
            <pc:sldMk cId="317844204" sldId="276"/>
            <ac:spMk id="12" creationId="{36E0E270-5985-52E9-0EBE-85117329FD05}"/>
          </ac:spMkLst>
        </pc:spChg>
        <pc:spChg chg="add mod">
          <ac:chgData name="MAREEDU DURGA SYAMALA" userId="de3a0a1efb4884d4" providerId="LiveId" clId="{040F30DC-A292-42D7-A6CA-B89196582E5B}" dt="2023-10-18T06:50:34.291" v="1812" actId="207"/>
          <ac:spMkLst>
            <pc:docMk/>
            <pc:sldMk cId="317844204" sldId="276"/>
            <ac:spMk id="13" creationId="{F576A529-31DF-3945-2482-6FA301BD44F2}"/>
          </ac:spMkLst>
        </pc:spChg>
        <pc:spChg chg="mod">
          <ac:chgData name="MAREEDU DURGA SYAMALA" userId="de3a0a1efb4884d4" providerId="LiveId" clId="{040F30DC-A292-42D7-A6CA-B89196582E5B}" dt="2023-10-18T06:51:03.265" v="1815" actId="207"/>
          <ac:spMkLst>
            <pc:docMk/>
            <pc:sldMk cId="317844204" sldId="276"/>
            <ac:spMk id="15" creationId="{F80C979B-645A-0108-6BEA-4A5FD320E0A4}"/>
          </ac:spMkLst>
        </pc:spChg>
        <pc:spChg chg="mod">
          <ac:chgData name="MAREEDU DURGA SYAMALA" userId="de3a0a1efb4884d4" providerId="LiveId" clId="{040F30DC-A292-42D7-A6CA-B89196582E5B}" dt="2023-10-18T06:51:03.265" v="1815" actId="207"/>
          <ac:spMkLst>
            <pc:docMk/>
            <pc:sldMk cId="317844204" sldId="276"/>
            <ac:spMk id="16" creationId="{79B231E7-BAA6-FB4E-FDEB-7F8B5FE4777E}"/>
          </ac:spMkLst>
        </pc:spChg>
        <pc:spChg chg="add del mod">
          <ac:chgData name="MAREEDU DURGA SYAMALA" userId="de3a0a1efb4884d4" providerId="LiveId" clId="{040F30DC-A292-42D7-A6CA-B89196582E5B}" dt="2023-10-18T06:57:03.235" v="1822" actId="478"/>
          <ac:spMkLst>
            <pc:docMk/>
            <pc:sldMk cId="317844204" sldId="276"/>
            <ac:spMk id="17" creationId="{1748DAED-59F5-D324-5992-30B2E1792878}"/>
          </ac:spMkLst>
        </pc:spChg>
        <pc:spChg chg="add del mod">
          <ac:chgData name="MAREEDU DURGA SYAMALA" userId="de3a0a1efb4884d4" providerId="LiveId" clId="{040F30DC-A292-42D7-A6CA-B89196582E5B}" dt="2023-10-18T07:01:06.817" v="1866" actId="478"/>
          <ac:spMkLst>
            <pc:docMk/>
            <pc:sldMk cId="317844204" sldId="276"/>
            <ac:spMk id="18" creationId="{96FE55B0-C6CF-8587-4D20-E4B5984343FF}"/>
          </ac:spMkLst>
        </pc:spChg>
        <pc:spChg chg="add mod">
          <ac:chgData name="MAREEDU DURGA SYAMALA" userId="de3a0a1efb4884d4" providerId="LiveId" clId="{040F30DC-A292-42D7-A6CA-B89196582E5B}" dt="2023-10-18T07:12:27.580" v="1985" actId="1076"/>
          <ac:spMkLst>
            <pc:docMk/>
            <pc:sldMk cId="317844204" sldId="276"/>
            <ac:spMk id="19" creationId="{42C8DB77-7AB6-6FE2-89A7-9E739F831577}"/>
          </ac:spMkLst>
        </pc:spChg>
        <pc:spChg chg="add del mod">
          <ac:chgData name="MAREEDU DURGA SYAMALA" userId="de3a0a1efb4884d4" providerId="LiveId" clId="{040F30DC-A292-42D7-A6CA-B89196582E5B}" dt="2023-10-18T07:04:04.661" v="1883" actId="478"/>
          <ac:spMkLst>
            <pc:docMk/>
            <pc:sldMk cId="317844204" sldId="276"/>
            <ac:spMk id="20" creationId="{B9A8C093-0CE4-DB39-739B-AA7DCEEEAD7B}"/>
          </ac:spMkLst>
        </pc:spChg>
        <pc:spChg chg="add mod">
          <ac:chgData name="MAREEDU DURGA SYAMALA" userId="de3a0a1efb4884d4" providerId="LiveId" clId="{040F30DC-A292-42D7-A6CA-B89196582E5B}" dt="2023-10-18T07:12:15.437" v="1983" actId="1076"/>
          <ac:spMkLst>
            <pc:docMk/>
            <pc:sldMk cId="317844204" sldId="276"/>
            <ac:spMk id="21" creationId="{E082D74B-BD57-4B8B-E99E-5FB058543108}"/>
          </ac:spMkLst>
        </pc:spChg>
        <pc:spChg chg="add mod">
          <ac:chgData name="MAREEDU DURGA SYAMALA" userId="de3a0a1efb4884d4" providerId="LiveId" clId="{040F30DC-A292-42D7-A6CA-B89196582E5B}" dt="2023-10-18T07:12:50.797" v="1987" actId="207"/>
          <ac:spMkLst>
            <pc:docMk/>
            <pc:sldMk cId="317844204" sldId="276"/>
            <ac:spMk id="22" creationId="{9051D3B9-784F-BD50-089F-FB7EC7253D94}"/>
          </ac:spMkLst>
        </pc:spChg>
        <pc:grpChg chg="add mod">
          <ac:chgData name="MAREEDU DURGA SYAMALA" userId="de3a0a1efb4884d4" providerId="LiveId" clId="{040F30DC-A292-42D7-A6CA-B89196582E5B}" dt="2023-10-18T06:51:03.265" v="1815" actId="207"/>
          <ac:grpSpMkLst>
            <pc:docMk/>
            <pc:sldMk cId="317844204" sldId="276"/>
            <ac:grpSpMk id="14" creationId="{4CED5290-6704-8DB5-28FE-8E5555B0A23E}"/>
          </ac:grpSpMkLst>
        </pc:grpChg>
        <pc:picChg chg="add del mod">
          <ac:chgData name="MAREEDU DURGA SYAMALA" userId="de3a0a1efb4884d4" providerId="LiveId" clId="{040F30DC-A292-42D7-A6CA-B89196582E5B}" dt="2023-10-16T20:49:38.977" v="1566" actId="478"/>
          <ac:picMkLst>
            <pc:docMk/>
            <pc:sldMk cId="317844204" sldId="276"/>
            <ac:picMk id="5" creationId="{B5097E22-D95E-5528-601D-9882DB37D7F3}"/>
          </ac:picMkLst>
        </pc:picChg>
        <pc:picChg chg="add del mod">
          <ac:chgData name="MAREEDU DURGA SYAMALA" userId="de3a0a1efb4884d4" providerId="LiveId" clId="{040F30DC-A292-42D7-A6CA-B89196582E5B}" dt="2023-10-17T18:33:47.688" v="1688"/>
          <ac:picMkLst>
            <pc:docMk/>
            <pc:sldMk cId="317844204" sldId="276"/>
            <ac:picMk id="8" creationId="{6D0EC890-B504-6F48-D7AD-25B0902A7670}"/>
          </ac:picMkLst>
        </pc:picChg>
        <pc:picChg chg="add del mod">
          <ac:chgData name="MAREEDU DURGA SYAMALA" userId="de3a0a1efb4884d4" providerId="LiveId" clId="{040F30DC-A292-42D7-A6CA-B89196582E5B}" dt="2023-10-18T07:18:22.866" v="2001" actId="478"/>
          <ac:picMkLst>
            <pc:docMk/>
            <pc:sldMk cId="317844204" sldId="276"/>
            <ac:picMk id="9" creationId="{5E202186-2DC1-0665-AB02-D324B97E3C05}"/>
          </ac:picMkLst>
        </pc:picChg>
        <pc:cxnChg chg="add del mod">
          <ac:chgData name="MAREEDU DURGA SYAMALA" userId="de3a0a1efb4884d4" providerId="LiveId" clId="{040F30DC-A292-42D7-A6CA-B89196582E5B}" dt="2023-10-13T23:07:49.543" v="658" actId="478"/>
          <ac:cxnSpMkLst>
            <pc:docMk/>
            <pc:sldMk cId="317844204" sldId="276"/>
            <ac:cxnSpMk id="4" creationId="{BA3132AB-2C1A-D7CB-C545-BA993696A986}"/>
          </ac:cxnSpMkLst>
        </pc:cxnChg>
        <pc:cxnChg chg="add mod">
          <ac:chgData name="MAREEDU DURGA SYAMALA" userId="de3a0a1efb4884d4" providerId="LiveId" clId="{040F30DC-A292-42D7-A6CA-B89196582E5B}" dt="2023-10-13T23:08:02.892" v="659"/>
          <ac:cxnSpMkLst>
            <pc:docMk/>
            <pc:sldMk cId="317844204" sldId="276"/>
            <ac:cxnSpMk id="6" creationId="{A03F8F53-9A08-5D73-BBCB-9768B5A2625D}"/>
          </ac:cxnSpMkLst>
        </pc:cxnChg>
      </pc:sldChg>
      <pc:sldChg chg="addSp delSp modSp new mod modTransition delAnim">
        <pc:chgData name="MAREEDU DURGA SYAMALA" userId="de3a0a1efb4884d4" providerId="LiveId" clId="{040F30DC-A292-42D7-A6CA-B89196582E5B}" dt="2023-10-18T07:18:42.098" v="2005" actId="478"/>
        <pc:sldMkLst>
          <pc:docMk/>
          <pc:sldMk cId="2232065470" sldId="277"/>
        </pc:sldMkLst>
        <pc:spChg chg="add mod">
          <ac:chgData name="MAREEDU DURGA SYAMALA" userId="de3a0a1efb4884d4" providerId="LiveId" clId="{040F30DC-A292-42D7-A6CA-B89196582E5B}" dt="2023-10-17T17:50:19.574" v="1659" actId="20577"/>
          <ac:spMkLst>
            <pc:docMk/>
            <pc:sldMk cId="2232065470" sldId="277"/>
            <ac:spMk id="3" creationId="{1EE91E70-8812-CD93-2634-0DDAE5023C95}"/>
          </ac:spMkLst>
        </pc:spChg>
        <pc:picChg chg="add del mod">
          <ac:chgData name="MAREEDU DURGA SYAMALA" userId="de3a0a1efb4884d4" providerId="LiveId" clId="{040F30DC-A292-42D7-A6CA-B89196582E5B}" dt="2023-10-18T07:18:42.098" v="2005" actId="478"/>
          <ac:picMkLst>
            <pc:docMk/>
            <pc:sldMk cId="2232065470" sldId="277"/>
            <ac:picMk id="9" creationId="{E6162296-4319-6082-5ABF-7F654251F2AE}"/>
          </ac:picMkLst>
        </pc:picChg>
        <pc:picChg chg="add del mod">
          <ac:chgData name="MAREEDU DURGA SYAMALA" userId="de3a0a1efb4884d4" providerId="LiveId" clId="{040F30DC-A292-42D7-A6CA-B89196582E5B}" dt="2023-10-17T18:02:45.370" v="1664" actId="478"/>
          <ac:picMkLst>
            <pc:docMk/>
            <pc:sldMk cId="2232065470" sldId="277"/>
            <ac:picMk id="1026" creationId="{7134F795-9E8A-19FA-8A07-84A07484E80D}"/>
          </ac:picMkLst>
        </pc:picChg>
        <pc:picChg chg="add del mod">
          <ac:chgData name="MAREEDU DURGA SYAMALA" userId="de3a0a1efb4884d4" providerId="LiveId" clId="{040F30DC-A292-42D7-A6CA-B89196582E5B}" dt="2023-10-17T18:20:08.156" v="1674" actId="478"/>
          <ac:picMkLst>
            <pc:docMk/>
            <pc:sldMk cId="2232065470" sldId="277"/>
            <ac:picMk id="1028" creationId="{CBDAFD26-4B77-5C91-0697-3D82BDB16DA5}"/>
          </ac:picMkLst>
        </pc:picChg>
        <pc:picChg chg="add mod">
          <ac:chgData name="MAREEDU DURGA SYAMALA" userId="de3a0a1efb4884d4" providerId="LiveId" clId="{040F30DC-A292-42D7-A6CA-B89196582E5B}" dt="2023-10-17T18:20:14.181" v="1676" actId="1076"/>
          <ac:picMkLst>
            <pc:docMk/>
            <pc:sldMk cId="2232065470" sldId="277"/>
            <ac:picMk id="1030" creationId="{79E109C7-35FA-F095-8C42-354B2421542A}"/>
          </ac:picMkLst>
        </pc:picChg>
        <pc:cxnChg chg="add mod">
          <ac:chgData name="MAREEDU DURGA SYAMALA" userId="de3a0a1efb4884d4" providerId="LiveId" clId="{040F30DC-A292-42D7-A6CA-B89196582E5B}" dt="2023-10-17T17:49:41.638" v="1624"/>
          <ac:cxnSpMkLst>
            <pc:docMk/>
            <pc:sldMk cId="2232065470" sldId="277"/>
            <ac:cxnSpMk id="2" creationId="{6CDCB52C-8397-64FE-6506-C8DCC59D2337}"/>
          </ac:cxnSpMkLst>
        </pc:cxnChg>
      </pc:sldChg>
      <pc:sldChg chg="addSp modSp new mod">
        <pc:chgData name="MAREEDU DURGA SYAMALA" userId="de3a0a1efb4884d4" providerId="LiveId" clId="{040F30DC-A292-42D7-A6CA-B89196582E5B}" dt="2023-10-18T06:40:06.065" v="1789" actId="20577"/>
        <pc:sldMkLst>
          <pc:docMk/>
          <pc:sldMk cId="69462207" sldId="278"/>
        </pc:sldMkLst>
        <pc:spChg chg="add mod">
          <ac:chgData name="MAREEDU DURGA SYAMALA" userId="de3a0a1efb4884d4" providerId="LiveId" clId="{040F30DC-A292-42D7-A6CA-B89196582E5B}" dt="2023-10-18T06:26:09.557" v="1757" actId="1076"/>
          <ac:spMkLst>
            <pc:docMk/>
            <pc:sldMk cId="69462207" sldId="278"/>
            <ac:spMk id="3" creationId="{3E69F7C6-5FCC-15EE-AA8F-D08BCEB0CF9F}"/>
          </ac:spMkLst>
        </pc:spChg>
        <pc:spChg chg="add mod">
          <ac:chgData name="MAREEDU DURGA SYAMALA" userId="de3a0a1efb4884d4" providerId="LiveId" clId="{040F30DC-A292-42D7-A6CA-B89196582E5B}" dt="2023-10-18T06:40:06.065" v="1789" actId="20577"/>
          <ac:spMkLst>
            <pc:docMk/>
            <pc:sldMk cId="69462207" sldId="278"/>
            <ac:spMk id="6" creationId="{FD2106E0-CCF2-9431-6B7B-C18B53E379A0}"/>
          </ac:spMkLst>
        </pc:spChg>
        <pc:spChg chg="add mod">
          <ac:chgData name="MAREEDU DURGA SYAMALA" userId="de3a0a1efb4884d4" providerId="LiveId" clId="{040F30DC-A292-42D7-A6CA-B89196582E5B}" dt="2023-10-18T06:39:57.794" v="1787" actId="12"/>
          <ac:spMkLst>
            <pc:docMk/>
            <pc:sldMk cId="69462207" sldId="278"/>
            <ac:spMk id="8" creationId="{CD73BD59-F207-2848-D99A-02535237793A}"/>
          </ac:spMkLst>
        </pc:spChg>
        <pc:cxnChg chg="add mod">
          <ac:chgData name="MAREEDU DURGA SYAMALA" userId="de3a0a1efb4884d4" providerId="LiveId" clId="{040F30DC-A292-42D7-A6CA-B89196582E5B}" dt="2023-10-18T06:25:35.843" v="1755"/>
          <ac:cxnSpMkLst>
            <pc:docMk/>
            <pc:sldMk cId="69462207" sldId="278"/>
            <ac:cxnSpMk id="4" creationId="{818EF5B8-3ACE-B6C0-F9C0-0D9107DB5E01}"/>
          </ac:cxnSpMkLst>
        </pc:cxnChg>
      </pc:sldChg>
      <pc:sldChg chg="add del">
        <pc:chgData name="MAREEDU DURGA SYAMALA" userId="de3a0a1efb4884d4" providerId="LiveId" clId="{040F30DC-A292-42D7-A6CA-B89196582E5B}" dt="2023-10-17T17:49:29.528" v="1623" actId="47"/>
        <pc:sldMkLst>
          <pc:docMk/>
          <pc:sldMk cId="151667968" sldId="278"/>
        </pc:sldMkLst>
      </pc:sldChg>
      <pc:sldChg chg="addSp delSp modSp new del mod ord setBg">
        <pc:chgData name="MAREEDU DURGA SYAMALA" userId="de3a0a1efb4884d4" providerId="LiveId" clId="{040F30DC-A292-42D7-A6CA-B89196582E5B}" dt="2023-10-18T07:23:26.946" v="2016" actId="2696"/>
        <pc:sldMkLst>
          <pc:docMk/>
          <pc:sldMk cId="2058680122" sldId="279"/>
        </pc:sldMkLst>
        <pc:spChg chg="del">
          <ac:chgData name="MAREEDU DURGA SYAMALA" userId="de3a0a1efb4884d4" providerId="LiveId" clId="{040F30DC-A292-42D7-A6CA-B89196582E5B}" dt="2023-10-18T07:22:27.741" v="2013" actId="26606"/>
          <ac:spMkLst>
            <pc:docMk/>
            <pc:sldMk cId="2058680122" sldId="279"/>
            <ac:spMk id="2" creationId="{A793620D-BC49-102F-4B54-6054F987EE69}"/>
          </ac:spMkLst>
        </pc:spChg>
        <pc:spChg chg="del">
          <ac:chgData name="MAREEDU DURGA SYAMALA" userId="de3a0a1efb4884d4" providerId="LiveId" clId="{040F30DC-A292-42D7-A6CA-B89196582E5B}" dt="2023-10-18T07:22:27.741" v="2013" actId="26606"/>
          <ac:spMkLst>
            <pc:docMk/>
            <pc:sldMk cId="2058680122" sldId="279"/>
            <ac:spMk id="3" creationId="{855BBF6D-1CF9-E0D9-42CC-094E3C82A941}"/>
          </ac:spMkLst>
        </pc:spChg>
        <pc:spChg chg="add">
          <ac:chgData name="MAREEDU DURGA SYAMALA" userId="de3a0a1efb4884d4" providerId="LiveId" clId="{040F30DC-A292-42D7-A6CA-B89196582E5B}" dt="2023-10-18T07:22:27.741" v="2013" actId="26606"/>
          <ac:spMkLst>
            <pc:docMk/>
            <pc:sldMk cId="2058680122" sldId="279"/>
            <ac:spMk id="9" creationId="{42A4FC2C-047E-45A5-965D-8E1E3BF09BC6}"/>
          </ac:spMkLst>
        </pc:spChg>
        <pc:picChg chg="add del mod">
          <ac:chgData name="MAREEDU DURGA SYAMALA" userId="de3a0a1efb4884d4" providerId="LiveId" clId="{040F30DC-A292-42D7-A6CA-B89196582E5B}" dt="2023-10-18T07:22:33.121" v="2014" actId="478"/>
          <ac:picMkLst>
            <pc:docMk/>
            <pc:sldMk cId="2058680122" sldId="279"/>
            <ac:picMk id="4" creationId="{76B67771-767C-18C0-8C9A-433FC45367A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c154c8b5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6c154c8b5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D4A4-D105-00DE-D47E-E70C550B5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694928-BAAB-2EA8-B7AB-5514B0D26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2C3B1E-5096-3F71-64F8-143295D347C4}"/>
              </a:ext>
            </a:extLst>
          </p:cNvPr>
          <p:cNvSpPr>
            <a:spLocks noGrp="1"/>
          </p:cNvSpPr>
          <p:nvPr>
            <p:ph type="dt" sz="half" idx="10"/>
          </p:nvPr>
        </p:nvSpPr>
        <p:spPr/>
        <p:txBody>
          <a:bodyPr/>
          <a:lstStyle/>
          <a:p>
            <a:fld id="{11A6662E-FAF4-44BC-88B5-85A7CBFB6D30}" type="datetime1">
              <a:rPr lang="en-US" smtClean="0"/>
              <a:pPr/>
              <a:t>10/18/2023</a:t>
            </a:fld>
            <a:endParaRPr lang="en-US"/>
          </a:p>
        </p:txBody>
      </p:sp>
      <p:sp>
        <p:nvSpPr>
          <p:cNvPr id="5" name="Footer Placeholder 4">
            <a:extLst>
              <a:ext uri="{FF2B5EF4-FFF2-40B4-BE49-F238E27FC236}">
                <a16:creationId xmlns:a16="http://schemas.microsoft.com/office/drawing/2014/main" id="{472CB2A0-D7B4-AA18-04C6-475B2A374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C0BEC-F9F0-0D10-0A5D-8A2D6683DF3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415466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9E00-57A4-DE98-2AFD-9FA33AF3F3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B1761D-3601-3F4C-EA71-25BD073AC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FAFD4-1E0D-1B46-5B7F-99A7E22620AB}"/>
              </a:ext>
            </a:extLst>
          </p:cNvPr>
          <p:cNvSpPr>
            <a:spLocks noGrp="1"/>
          </p:cNvSpPr>
          <p:nvPr>
            <p:ph type="dt" sz="half" idx="10"/>
          </p:nvPr>
        </p:nvSpPr>
        <p:spPr/>
        <p:txBody>
          <a:bodyPr/>
          <a:lstStyle/>
          <a:p>
            <a:fld id="{4C559632-1575-4E14-B53B-3DC3D5ED3947}" type="datetime1">
              <a:rPr lang="en-US" smtClean="0"/>
              <a:t>10/18/2023</a:t>
            </a:fld>
            <a:endParaRPr lang="en-US"/>
          </a:p>
        </p:txBody>
      </p:sp>
      <p:sp>
        <p:nvSpPr>
          <p:cNvPr id="5" name="Footer Placeholder 4">
            <a:extLst>
              <a:ext uri="{FF2B5EF4-FFF2-40B4-BE49-F238E27FC236}">
                <a16:creationId xmlns:a16="http://schemas.microsoft.com/office/drawing/2014/main" id="{963C6B1C-EB4B-8A6F-5391-CB038B517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27C12-3364-2BE3-7827-FD121A27D70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8118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CC4C94-97B0-B9CE-0637-464C15968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34C111-C713-D1DD-B4E7-25FA35D673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E22AD-EFE7-CFD1-4A1D-AE05332D6563}"/>
              </a:ext>
            </a:extLst>
          </p:cNvPr>
          <p:cNvSpPr>
            <a:spLocks noGrp="1"/>
          </p:cNvSpPr>
          <p:nvPr>
            <p:ph type="dt" sz="half" idx="10"/>
          </p:nvPr>
        </p:nvSpPr>
        <p:spPr/>
        <p:txBody>
          <a:bodyPr/>
          <a:lstStyle/>
          <a:p>
            <a:fld id="{CC4A6868-2568-4CC9-B302-F37117B01A6E}" type="datetime1">
              <a:rPr lang="en-US" smtClean="0"/>
              <a:t>10/18/2023</a:t>
            </a:fld>
            <a:endParaRPr lang="en-US"/>
          </a:p>
        </p:txBody>
      </p:sp>
      <p:sp>
        <p:nvSpPr>
          <p:cNvPr id="5" name="Footer Placeholder 4">
            <a:extLst>
              <a:ext uri="{FF2B5EF4-FFF2-40B4-BE49-F238E27FC236}">
                <a16:creationId xmlns:a16="http://schemas.microsoft.com/office/drawing/2014/main" id="{93893860-2A44-200B-3A17-DDB252AEC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96C4E-4FF8-C4E8-D9D4-7F5AE394180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80022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Subtitle">
  <p:cSld name="Title-Subtitle">
    <p:spTree>
      <p:nvGrpSpPr>
        <p:cNvPr id="1" name="Shape 53"/>
        <p:cNvGrpSpPr/>
        <p:nvPr/>
      </p:nvGrpSpPr>
      <p:grpSpPr>
        <a:xfrm>
          <a:off x="0" y="0"/>
          <a:ext cx="0" cy="0"/>
          <a:chOff x="0" y="0"/>
          <a:chExt cx="0" cy="0"/>
        </a:xfrm>
      </p:grpSpPr>
      <p:sp>
        <p:nvSpPr>
          <p:cNvPr id="54" name="Google Shape;54;p14"/>
          <p:cNvSpPr txBox="1">
            <a:spLocks noGrp="1"/>
          </p:cNvSpPr>
          <p:nvPr>
            <p:ph type="body" idx="1"/>
          </p:nvPr>
        </p:nvSpPr>
        <p:spPr>
          <a:xfrm>
            <a:off x="508000" y="1178427"/>
            <a:ext cx="11158000" cy="23120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rgbClr val="7F7F7F"/>
              </a:buClr>
              <a:buSzPts val="1200"/>
              <a:buFont typeface="Arial"/>
              <a:buNone/>
              <a:defRPr sz="1600" b="0" i="0" u="none" strike="noStrike" cap="none">
                <a:solidFill>
                  <a:srgbClr val="7F7F7F"/>
                </a:solidFill>
                <a:latin typeface="Roboto"/>
                <a:ea typeface="Roboto"/>
                <a:cs typeface="Roboto"/>
                <a:sym typeface="Roboto"/>
              </a:defRPr>
            </a:lvl1pPr>
            <a:lvl2pPr marL="1219170" marR="0" lvl="1" indent="-304792" algn="l" rtl="0">
              <a:spcBef>
                <a:spcPts val="2133"/>
              </a:spcBef>
              <a:spcAft>
                <a:spcPts val="0"/>
              </a:spcAft>
              <a:buClr>
                <a:schemeClr val="dk1"/>
              </a:buClr>
              <a:buSzPts val="1200"/>
              <a:buFont typeface="Arial"/>
              <a:buNone/>
              <a:defRPr sz="1600" b="0" i="0" u="none" strike="noStrike" cap="none">
                <a:solidFill>
                  <a:schemeClr val="dk1"/>
                </a:solidFill>
                <a:latin typeface="Roboto"/>
                <a:ea typeface="Roboto"/>
                <a:cs typeface="Roboto"/>
                <a:sym typeface="Roboto"/>
              </a:defRPr>
            </a:lvl2pPr>
            <a:lvl3pPr marL="1828754" marR="0" lvl="2" indent="-304792" algn="l" rtl="0">
              <a:spcBef>
                <a:spcPts val="2133"/>
              </a:spcBef>
              <a:spcAft>
                <a:spcPts val="0"/>
              </a:spcAft>
              <a:buClr>
                <a:schemeClr val="dk1"/>
              </a:buClr>
              <a:buSzPts val="1000"/>
              <a:buFont typeface="Arial"/>
              <a:buNone/>
              <a:defRPr sz="1333" b="0" i="0" u="none" strike="noStrike" cap="none">
                <a:solidFill>
                  <a:schemeClr val="dk1"/>
                </a:solidFill>
                <a:latin typeface="Roboto"/>
                <a:ea typeface="Roboto"/>
                <a:cs typeface="Roboto"/>
                <a:sym typeface="Roboto"/>
              </a:defRPr>
            </a:lvl3pPr>
            <a:lvl4pPr marL="2438339" marR="0" lvl="3"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4pPr>
            <a:lvl5pPr marL="3047924" marR="0" lvl="4"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5pPr>
            <a:lvl6pPr marL="3657509" marR="0" lvl="5"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6pPr>
            <a:lvl7pPr marL="4267093" marR="0" lvl="6"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7pPr>
            <a:lvl8pPr marL="4876678" marR="0" lvl="7" indent="-304792" algn="l" rtl="0">
              <a:spcBef>
                <a:spcPts val="2133"/>
              </a:spcBef>
              <a:spcAft>
                <a:spcPts val="0"/>
              </a:spcAft>
              <a:buClr>
                <a:schemeClr val="dk1"/>
              </a:buClr>
              <a:buSzPts val="900"/>
              <a:buFont typeface="Arial"/>
              <a:buNone/>
              <a:defRPr sz="1200" b="0" i="0" u="none" strike="noStrike" cap="none">
                <a:solidFill>
                  <a:schemeClr val="dk1"/>
                </a:solidFill>
                <a:latin typeface="Roboto"/>
                <a:ea typeface="Roboto"/>
                <a:cs typeface="Roboto"/>
                <a:sym typeface="Roboto"/>
              </a:defRPr>
            </a:lvl8pPr>
            <a:lvl9pPr marL="5486263" marR="0" lvl="8" indent="-304792" algn="l" rtl="0">
              <a:spcBef>
                <a:spcPts val="2133"/>
              </a:spcBef>
              <a:spcAft>
                <a:spcPts val="2133"/>
              </a:spcAft>
              <a:buClr>
                <a:schemeClr val="dk1"/>
              </a:buClr>
              <a:buSzPts val="900"/>
              <a:buFont typeface="Arial"/>
              <a:buNone/>
              <a:defRPr sz="1200" b="0" i="0" u="none" strike="noStrike" cap="none">
                <a:solidFill>
                  <a:schemeClr val="dk1"/>
                </a:solidFill>
                <a:latin typeface="Roboto"/>
                <a:ea typeface="Roboto"/>
                <a:cs typeface="Roboto"/>
                <a:sym typeface="Roboto"/>
              </a:defRPr>
            </a:lvl9pPr>
          </a:lstStyle>
          <a:p>
            <a:endParaRPr/>
          </a:p>
        </p:txBody>
      </p:sp>
      <p:sp>
        <p:nvSpPr>
          <p:cNvPr id="55" name="Google Shape;55;p14"/>
          <p:cNvSpPr txBox="1">
            <a:spLocks noGrp="1"/>
          </p:cNvSpPr>
          <p:nvPr>
            <p:ph type="title"/>
          </p:nvPr>
        </p:nvSpPr>
        <p:spPr>
          <a:xfrm>
            <a:off x="508000" y="455084"/>
            <a:ext cx="11158000" cy="6604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7F7F7F"/>
              </a:buClr>
              <a:buSzPts val="3200"/>
              <a:buFont typeface="Roboto"/>
              <a:buNone/>
              <a:defRPr sz="4267" b="0" i="0" u="none" strike="noStrike" cap="none">
                <a:solidFill>
                  <a:srgbClr val="7F7F7F"/>
                </a:solidFill>
                <a:latin typeface="Roboto"/>
                <a:ea typeface="Roboto"/>
                <a:cs typeface="Roboto"/>
                <a:sym typeface="Roboto"/>
              </a:defRPr>
            </a:lvl1pPr>
            <a:lvl2pPr lvl="1" rtl="0">
              <a:spcBef>
                <a:spcPts val="0"/>
              </a:spcBef>
              <a:spcAft>
                <a:spcPts val="0"/>
              </a:spcAft>
              <a:buSzPts val="3000"/>
              <a:buNone/>
              <a:defRPr sz="2400"/>
            </a:lvl2pPr>
            <a:lvl3pPr lvl="2" rtl="0">
              <a:spcBef>
                <a:spcPts val="0"/>
              </a:spcBef>
              <a:spcAft>
                <a:spcPts val="0"/>
              </a:spcAft>
              <a:buSzPts val="3000"/>
              <a:buNone/>
              <a:defRPr sz="2400"/>
            </a:lvl3pPr>
            <a:lvl4pPr lvl="3" rtl="0">
              <a:spcBef>
                <a:spcPts val="0"/>
              </a:spcBef>
              <a:spcAft>
                <a:spcPts val="0"/>
              </a:spcAft>
              <a:buSzPts val="3000"/>
              <a:buNone/>
              <a:defRPr sz="2400"/>
            </a:lvl4pPr>
            <a:lvl5pPr lvl="4" rtl="0">
              <a:spcBef>
                <a:spcPts val="0"/>
              </a:spcBef>
              <a:spcAft>
                <a:spcPts val="0"/>
              </a:spcAft>
              <a:buSzPts val="3000"/>
              <a:buNone/>
              <a:defRPr sz="2400"/>
            </a:lvl5pPr>
            <a:lvl6pPr lvl="5" rtl="0">
              <a:spcBef>
                <a:spcPts val="0"/>
              </a:spcBef>
              <a:spcAft>
                <a:spcPts val="0"/>
              </a:spcAft>
              <a:buSzPts val="3000"/>
              <a:buNone/>
              <a:defRPr sz="2400"/>
            </a:lvl6pPr>
            <a:lvl7pPr lvl="6" rtl="0">
              <a:spcBef>
                <a:spcPts val="0"/>
              </a:spcBef>
              <a:spcAft>
                <a:spcPts val="0"/>
              </a:spcAft>
              <a:buSzPts val="3000"/>
              <a:buNone/>
              <a:defRPr sz="2400"/>
            </a:lvl7pPr>
            <a:lvl8pPr lvl="7" rtl="0">
              <a:spcBef>
                <a:spcPts val="0"/>
              </a:spcBef>
              <a:spcAft>
                <a:spcPts val="0"/>
              </a:spcAft>
              <a:buSzPts val="3000"/>
              <a:buNone/>
              <a:defRPr sz="2400"/>
            </a:lvl8pPr>
            <a:lvl9pPr lvl="8" rtl="0">
              <a:spcBef>
                <a:spcPts val="0"/>
              </a:spcBef>
              <a:spcAft>
                <a:spcPts val="0"/>
              </a:spcAft>
              <a:buSzPts val="3000"/>
              <a:buNone/>
              <a:defRPr sz="2400"/>
            </a:lvl9pPr>
          </a:lstStyle>
          <a:p>
            <a:endParaRPr/>
          </a:p>
        </p:txBody>
      </p:sp>
    </p:spTree>
    <p:extLst>
      <p:ext uri="{BB962C8B-B14F-4D97-AF65-F5344CB8AC3E}">
        <p14:creationId xmlns:p14="http://schemas.microsoft.com/office/powerpoint/2010/main" val="428276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98FF-8748-EEFA-8F5D-91068DEDF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DA3D29-2B2A-3F86-CF12-A7E519DD6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79503-81B3-5C56-DDCB-9424EBA279FB}"/>
              </a:ext>
            </a:extLst>
          </p:cNvPr>
          <p:cNvSpPr>
            <a:spLocks noGrp="1"/>
          </p:cNvSpPr>
          <p:nvPr>
            <p:ph type="dt" sz="half" idx="10"/>
          </p:nvPr>
        </p:nvSpPr>
        <p:spPr/>
        <p:txBody>
          <a:bodyPr/>
          <a:lstStyle/>
          <a:p>
            <a:fld id="{0055F08A-1E71-4B2B-BB49-E743F2903911}" type="datetime1">
              <a:rPr lang="en-US" smtClean="0"/>
              <a:t>10/18/2023</a:t>
            </a:fld>
            <a:endParaRPr lang="en-US" dirty="0"/>
          </a:p>
        </p:txBody>
      </p:sp>
      <p:sp>
        <p:nvSpPr>
          <p:cNvPr id="5" name="Footer Placeholder 4">
            <a:extLst>
              <a:ext uri="{FF2B5EF4-FFF2-40B4-BE49-F238E27FC236}">
                <a16:creationId xmlns:a16="http://schemas.microsoft.com/office/drawing/2014/main" id="{77EAB53E-03C3-7B8F-D274-19A44308A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25CED-E202-059D-0575-DAC364D815A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705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D75A-0D97-D886-BCEB-71344CE85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3D86ED-263B-5714-A49C-DD284F1E7C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10E43-B1FD-4924-192B-828C2A7E378F}"/>
              </a:ext>
            </a:extLst>
          </p:cNvPr>
          <p:cNvSpPr>
            <a:spLocks noGrp="1"/>
          </p:cNvSpPr>
          <p:nvPr>
            <p:ph type="dt" sz="half" idx="10"/>
          </p:nvPr>
        </p:nvSpPr>
        <p:spPr/>
        <p:txBody>
          <a:bodyPr/>
          <a:lstStyle/>
          <a:p>
            <a:fld id="{15417D9E-721A-44BB-8863-9873FE64DA75}" type="datetime1">
              <a:rPr lang="en-US" smtClean="0"/>
              <a:t>10/18/2023</a:t>
            </a:fld>
            <a:endParaRPr lang="en-US"/>
          </a:p>
        </p:txBody>
      </p:sp>
      <p:sp>
        <p:nvSpPr>
          <p:cNvPr id="5" name="Footer Placeholder 4">
            <a:extLst>
              <a:ext uri="{FF2B5EF4-FFF2-40B4-BE49-F238E27FC236}">
                <a16:creationId xmlns:a16="http://schemas.microsoft.com/office/drawing/2014/main" id="{B2FFBFAF-2A76-4396-5D7D-6D5C3E4BD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A32E1-85D2-7732-E82B-1683A689664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56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BFB-4341-B24D-D9DE-A4B2A15DB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A61D22-7A5D-B9B3-165C-E57055521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600026-FBEF-1377-2E4D-DD3BBCA7E1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DE846-323B-4DE6-6C3A-012BF5ABE914}"/>
              </a:ext>
            </a:extLst>
          </p:cNvPr>
          <p:cNvSpPr>
            <a:spLocks noGrp="1"/>
          </p:cNvSpPr>
          <p:nvPr>
            <p:ph type="dt" sz="half" idx="10"/>
          </p:nvPr>
        </p:nvSpPr>
        <p:spPr/>
        <p:txBody>
          <a:bodyPr/>
          <a:lstStyle/>
          <a:p>
            <a:fld id="{5F31DA2F-80B8-49CF-99FB-5ABCA53A607A}" type="datetime1">
              <a:rPr lang="en-US" smtClean="0"/>
              <a:t>10/18/2023</a:t>
            </a:fld>
            <a:endParaRPr lang="en-US"/>
          </a:p>
        </p:txBody>
      </p:sp>
      <p:sp>
        <p:nvSpPr>
          <p:cNvPr id="6" name="Footer Placeholder 5">
            <a:extLst>
              <a:ext uri="{FF2B5EF4-FFF2-40B4-BE49-F238E27FC236}">
                <a16:creationId xmlns:a16="http://schemas.microsoft.com/office/drawing/2014/main" id="{4616F526-3C34-A85A-B9DB-AF227535BF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82353-5B7D-36BA-C286-30B0134F2D9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4976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E1E7-DB06-162C-1FB1-7D8E18926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BD64D-0BB1-2478-B951-99FBEC8BA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11006-134D-F998-4D76-86687AD8E4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DF03C1-0BDA-F3D9-7B4F-BEF838CBC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05475-4518-BB26-5682-F17B0B84A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DECD55-1C83-BD5E-A389-7FDF2809A1EF}"/>
              </a:ext>
            </a:extLst>
          </p:cNvPr>
          <p:cNvSpPr>
            <a:spLocks noGrp="1"/>
          </p:cNvSpPr>
          <p:nvPr>
            <p:ph type="dt" sz="half" idx="10"/>
          </p:nvPr>
        </p:nvSpPr>
        <p:spPr/>
        <p:txBody>
          <a:bodyPr/>
          <a:lstStyle/>
          <a:p>
            <a:fld id="{28852172-E6C9-4B6C-929A-A9DE3837BBF1}" type="datetime1">
              <a:rPr lang="en-US" smtClean="0"/>
              <a:t>10/18/2023</a:t>
            </a:fld>
            <a:endParaRPr lang="en-US"/>
          </a:p>
        </p:txBody>
      </p:sp>
      <p:sp>
        <p:nvSpPr>
          <p:cNvPr id="8" name="Footer Placeholder 7">
            <a:extLst>
              <a:ext uri="{FF2B5EF4-FFF2-40B4-BE49-F238E27FC236}">
                <a16:creationId xmlns:a16="http://schemas.microsoft.com/office/drawing/2014/main" id="{3F9098A1-4E96-969F-274A-B5986A8D6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CC768-BE27-DCB9-EB52-D139E1C46FB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200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9443-1BB1-FA1F-E5B6-AE9FE6DABD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5E8D00-E115-5A15-A19E-5BBA742D24A9}"/>
              </a:ext>
            </a:extLst>
          </p:cNvPr>
          <p:cNvSpPr>
            <a:spLocks noGrp="1"/>
          </p:cNvSpPr>
          <p:nvPr>
            <p:ph type="dt" sz="half" idx="10"/>
          </p:nvPr>
        </p:nvSpPr>
        <p:spPr/>
        <p:txBody>
          <a:bodyPr/>
          <a:lstStyle/>
          <a:p>
            <a:fld id="{3AB41CFF-90C9-47B3-9DA1-F2BF8D839F7E}" type="datetime1">
              <a:rPr lang="en-US" smtClean="0"/>
              <a:t>10/18/2023</a:t>
            </a:fld>
            <a:endParaRPr lang="en-US"/>
          </a:p>
        </p:txBody>
      </p:sp>
      <p:sp>
        <p:nvSpPr>
          <p:cNvPr id="4" name="Footer Placeholder 3">
            <a:extLst>
              <a:ext uri="{FF2B5EF4-FFF2-40B4-BE49-F238E27FC236}">
                <a16:creationId xmlns:a16="http://schemas.microsoft.com/office/drawing/2014/main" id="{C5796813-60BB-BE64-474B-2207C59E53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3C8323-5910-7B74-5CF4-6316E6193B2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715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C30D8-FDA7-F9E4-D7FC-D5EC8DEB9680}"/>
              </a:ext>
            </a:extLst>
          </p:cNvPr>
          <p:cNvSpPr>
            <a:spLocks noGrp="1"/>
          </p:cNvSpPr>
          <p:nvPr>
            <p:ph type="dt" sz="half" idx="10"/>
          </p:nvPr>
        </p:nvSpPr>
        <p:spPr/>
        <p:txBody>
          <a:bodyPr/>
          <a:lstStyle/>
          <a:p>
            <a:fld id="{F06048FA-06AB-4884-A69B-986B96E68A24}" type="datetime1">
              <a:rPr lang="en-US" smtClean="0"/>
              <a:t>10/18/2023</a:t>
            </a:fld>
            <a:endParaRPr lang="en-US"/>
          </a:p>
        </p:txBody>
      </p:sp>
      <p:sp>
        <p:nvSpPr>
          <p:cNvPr id="3" name="Footer Placeholder 2">
            <a:extLst>
              <a:ext uri="{FF2B5EF4-FFF2-40B4-BE49-F238E27FC236}">
                <a16:creationId xmlns:a16="http://schemas.microsoft.com/office/drawing/2014/main" id="{EA09B651-C857-A4A6-2975-ABE0F8EAE3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853D58-74F7-2E50-B358-606391B8B94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622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D476-FACF-DC08-88B6-04279F991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97902-A35F-0CE4-0B9A-39414298C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2A35B2-4BC0-ECA8-CC96-7125A519A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824C6-6FC0-139A-F4F1-1C5018678952}"/>
              </a:ext>
            </a:extLst>
          </p:cNvPr>
          <p:cNvSpPr>
            <a:spLocks noGrp="1"/>
          </p:cNvSpPr>
          <p:nvPr>
            <p:ph type="dt" sz="half" idx="10"/>
          </p:nvPr>
        </p:nvSpPr>
        <p:spPr/>
        <p:txBody>
          <a:bodyPr/>
          <a:lstStyle/>
          <a:p>
            <a:fld id="{50DB7ABA-0172-4F9C-889D-567164F66BCD}" type="datetime1">
              <a:rPr lang="en-US" smtClean="0"/>
              <a:t>10/18/2023</a:t>
            </a:fld>
            <a:endParaRPr lang="en-US"/>
          </a:p>
        </p:txBody>
      </p:sp>
      <p:sp>
        <p:nvSpPr>
          <p:cNvPr id="6" name="Footer Placeholder 5">
            <a:extLst>
              <a:ext uri="{FF2B5EF4-FFF2-40B4-BE49-F238E27FC236}">
                <a16:creationId xmlns:a16="http://schemas.microsoft.com/office/drawing/2014/main" id="{A10B97BC-927D-4768-2CA1-0023E31C1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E2F31-64A7-5005-3AF0-15A3BD1B0A9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31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0AE8-F68F-57B3-CC28-B7BB99FE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0BFBA-3D12-CED0-48FB-EB3B75E57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EAC3FE-E77E-642A-A6EB-035614C3F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DC3C9-4246-5583-F3B6-42B11B9279C8}"/>
              </a:ext>
            </a:extLst>
          </p:cNvPr>
          <p:cNvSpPr>
            <a:spLocks noGrp="1"/>
          </p:cNvSpPr>
          <p:nvPr>
            <p:ph type="dt" sz="half" idx="10"/>
          </p:nvPr>
        </p:nvSpPr>
        <p:spPr/>
        <p:txBody>
          <a:bodyPr/>
          <a:lstStyle/>
          <a:p>
            <a:fld id="{78AC6A5B-8AE7-4A41-B5A7-9ADC6686DC18}" type="datetime1">
              <a:rPr lang="en-US" smtClean="0"/>
              <a:t>10/18/2023</a:t>
            </a:fld>
            <a:endParaRPr lang="en-US"/>
          </a:p>
        </p:txBody>
      </p:sp>
      <p:sp>
        <p:nvSpPr>
          <p:cNvPr id="6" name="Footer Placeholder 5">
            <a:extLst>
              <a:ext uri="{FF2B5EF4-FFF2-40B4-BE49-F238E27FC236}">
                <a16:creationId xmlns:a16="http://schemas.microsoft.com/office/drawing/2014/main" id="{CDD9E116-95AE-4A0A-1AD5-2DFFA116E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C1945-3323-A6A8-ED1D-5C9395DBA0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137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2C1B6-E9FE-14C2-8A92-5CA0261C15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9ED5F3-E808-13DA-A085-2B275AD773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AC9D2-B5CE-405B-BE3F-3063A5C4D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10/18/2023</a:t>
            </a:fld>
            <a:endParaRPr lang="en-US" dirty="0"/>
          </a:p>
        </p:txBody>
      </p:sp>
      <p:sp>
        <p:nvSpPr>
          <p:cNvPr id="5" name="Footer Placeholder 4">
            <a:extLst>
              <a:ext uri="{FF2B5EF4-FFF2-40B4-BE49-F238E27FC236}">
                <a16:creationId xmlns:a16="http://schemas.microsoft.com/office/drawing/2014/main" id="{14BF0162-0D87-EC25-374D-975E9AFA6D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1644354-377B-B9C6-9E27-EC65539D9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5782050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50000"/>
          </a:blip>
          <a:srcRect t="9998" b="2"/>
          <a:stretch/>
        </p:blipFill>
        <p:spPr>
          <a:xfrm>
            <a:off x="20" y="1"/>
            <a:ext cx="12191980" cy="6857999"/>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524000" y="1122362"/>
            <a:ext cx="9144000" cy="2900518"/>
          </a:xfrm>
        </p:spPr>
        <p:txBody>
          <a:bodyPr>
            <a:normAutofit/>
          </a:bodyPr>
          <a:lstStyle/>
          <a:p>
            <a:r>
              <a:rPr lang="en-US" b="1">
                <a:solidFill>
                  <a:srgbClr val="FFFFFF"/>
                </a:solidFill>
                <a:latin typeface="Amasis MT Pro Black" panose="02040A04050005020304" pitchFamily="18" charset="0"/>
              </a:rPr>
              <a:t>SUPPLY CHAIN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524000" y="4159404"/>
            <a:ext cx="9144000" cy="1098395"/>
          </a:xfrm>
        </p:spPr>
        <p:txBody>
          <a:bodyPr>
            <a:normAutofit/>
          </a:bodyPr>
          <a:lstStyle/>
          <a:p>
            <a:pPr>
              <a:spcAft>
                <a:spcPts val="600"/>
              </a:spcAft>
            </a:pPr>
            <a:endParaRPr lang="en-US">
              <a:solidFill>
                <a:srgbClr val="FFFFFF"/>
              </a:solidFill>
            </a:endParaRPr>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921502-837A-97D1-AC10-3EFF1BFF1F19}"/>
              </a:ext>
            </a:extLst>
          </p:cNvPr>
          <p:cNvSpPr/>
          <p:nvPr/>
        </p:nvSpPr>
        <p:spPr>
          <a:xfrm>
            <a:off x="2707767" y="322458"/>
            <a:ext cx="6343853"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WHY WE ARE BETTER</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6" name="Straight Connector 5">
            <a:extLst>
              <a:ext uri="{FF2B5EF4-FFF2-40B4-BE49-F238E27FC236}">
                <a16:creationId xmlns:a16="http://schemas.microsoft.com/office/drawing/2014/main" id="{A03F8F53-9A08-5D73-BBCB-9768B5A2625D}"/>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Google Shape;208;p24">
            <a:extLst>
              <a:ext uri="{FF2B5EF4-FFF2-40B4-BE49-F238E27FC236}">
                <a16:creationId xmlns:a16="http://schemas.microsoft.com/office/drawing/2014/main" id="{0115DEEF-BC01-3E7A-0B21-ACE08F813158}"/>
              </a:ext>
            </a:extLst>
          </p:cNvPr>
          <p:cNvSpPr/>
          <p:nvPr/>
        </p:nvSpPr>
        <p:spPr>
          <a:xfrm>
            <a:off x="870940" y="2886628"/>
            <a:ext cx="2008500" cy="2008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dirty="0">
              <a:solidFill>
                <a:schemeClr val="bg1"/>
              </a:solidFill>
              <a:latin typeface="Roboto"/>
              <a:ea typeface="Roboto"/>
              <a:cs typeface="Roboto"/>
              <a:sym typeface="Roboto"/>
            </a:endParaRPr>
          </a:p>
        </p:txBody>
      </p:sp>
      <p:sp>
        <p:nvSpPr>
          <p:cNvPr id="11" name="Google Shape;208;p24">
            <a:extLst>
              <a:ext uri="{FF2B5EF4-FFF2-40B4-BE49-F238E27FC236}">
                <a16:creationId xmlns:a16="http://schemas.microsoft.com/office/drawing/2014/main" id="{64962D24-8B98-4E76-BE68-C42A6F8D7EA4}"/>
              </a:ext>
            </a:extLst>
          </p:cNvPr>
          <p:cNvSpPr/>
          <p:nvPr/>
        </p:nvSpPr>
        <p:spPr>
          <a:xfrm>
            <a:off x="4713010" y="2886628"/>
            <a:ext cx="2008500" cy="2008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2" name="Google Shape;208;p24">
            <a:extLst>
              <a:ext uri="{FF2B5EF4-FFF2-40B4-BE49-F238E27FC236}">
                <a16:creationId xmlns:a16="http://schemas.microsoft.com/office/drawing/2014/main" id="{36E0E270-5985-52E9-0EBE-85117329FD05}"/>
              </a:ext>
            </a:extLst>
          </p:cNvPr>
          <p:cNvSpPr/>
          <p:nvPr/>
        </p:nvSpPr>
        <p:spPr>
          <a:xfrm>
            <a:off x="9072504" y="2886628"/>
            <a:ext cx="2008500" cy="2008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 name="Google Shape;212;p24">
            <a:extLst>
              <a:ext uri="{FF2B5EF4-FFF2-40B4-BE49-F238E27FC236}">
                <a16:creationId xmlns:a16="http://schemas.microsoft.com/office/drawing/2014/main" id="{F576A529-31DF-3945-2482-6FA301BD44F2}"/>
              </a:ext>
            </a:extLst>
          </p:cNvPr>
          <p:cNvSpPr/>
          <p:nvPr/>
        </p:nvSpPr>
        <p:spPr>
          <a:xfrm>
            <a:off x="3477734" y="3571789"/>
            <a:ext cx="636982" cy="638178"/>
          </a:xfrm>
          <a:custGeom>
            <a:avLst/>
            <a:gdLst/>
            <a:ahLst/>
            <a:cxnLst/>
            <a:rect l="l" t="t" r="r" b="b"/>
            <a:pathLst>
              <a:path w="3748" h="3752" extrusionOk="0">
                <a:moveTo>
                  <a:pt x="1874" y="0"/>
                </a:moveTo>
                <a:lnTo>
                  <a:pt x="1913" y="2"/>
                </a:lnTo>
                <a:lnTo>
                  <a:pt x="1948" y="9"/>
                </a:lnTo>
                <a:lnTo>
                  <a:pt x="1980" y="19"/>
                </a:lnTo>
                <a:lnTo>
                  <a:pt x="2010" y="33"/>
                </a:lnTo>
                <a:lnTo>
                  <a:pt x="2036" y="50"/>
                </a:lnTo>
                <a:lnTo>
                  <a:pt x="2060" y="68"/>
                </a:lnTo>
                <a:lnTo>
                  <a:pt x="2079" y="87"/>
                </a:lnTo>
                <a:lnTo>
                  <a:pt x="2096" y="108"/>
                </a:lnTo>
                <a:lnTo>
                  <a:pt x="2110" y="129"/>
                </a:lnTo>
                <a:lnTo>
                  <a:pt x="2122" y="149"/>
                </a:lnTo>
                <a:lnTo>
                  <a:pt x="2130" y="170"/>
                </a:lnTo>
                <a:lnTo>
                  <a:pt x="2134" y="188"/>
                </a:lnTo>
                <a:lnTo>
                  <a:pt x="2135" y="204"/>
                </a:lnTo>
                <a:lnTo>
                  <a:pt x="2135" y="1614"/>
                </a:lnTo>
                <a:lnTo>
                  <a:pt x="3544" y="1614"/>
                </a:lnTo>
                <a:lnTo>
                  <a:pt x="3560" y="1616"/>
                </a:lnTo>
                <a:lnTo>
                  <a:pt x="3579" y="1620"/>
                </a:lnTo>
                <a:lnTo>
                  <a:pt x="3598" y="1628"/>
                </a:lnTo>
                <a:lnTo>
                  <a:pt x="3618" y="1638"/>
                </a:lnTo>
                <a:lnTo>
                  <a:pt x="3640" y="1653"/>
                </a:lnTo>
                <a:lnTo>
                  <a:pt x="3661" y="1669"/>
                </a:lnTo>
                <a:lnTo>
                  <a:pt x="3680" y="1690"/>
                </a:lnTo>
                <a:lnTo>
                  <a:pt x="3698" y="1713"/>
                </a:lnTo>
                <a:lnTo>
                  <a:pt x="3714" y="1740"/>
                </a:lnTo>
                <a:lnTo>
                  <a:pt x="3728" y="1768"/>
                </a:lnTo>
                <a:lnTo>
                  <a:pt x="3739" y="1802"/>
                </a:lnTo>
                <a:lnTo>
                  <a:pt x="3745" y="1837"/>
                </a:lnTo>
                <a:lnTo>
                  <a:pt x="3748" y="1876"/>
                </a:lnTo>
                <a:lnTo>
                  <a:pt x="3745" y="1915"/>
                </a:lnTo>
                <a:lnTo>
                  <a:pt x="3739" y="1950"/>
                </a:lnTo>
                <a:lnTo>
                  <a:pt x="3728" y="1983"/>
                </a:lnTo>
                <a:lnTo>
                  <a:pt x="3714" y="2012"/>
                </a:lnTo>
                <a:lnTo>
                  <a:pt x="3698" y="2038"/>
                </a:lnTo>
                <a:lnTo>
                  <a:pt x="3680" y="2062"/>
                </a:lnTo>
                <a:lnTo>
                  <a:pt x="3661" y="2081"/>
                </a:lnTo>
                <a:lnTo>
                  <a:pt x="3640" y="2098"/>
                </a:lnTo>
                <a:lnTo>
                  <a:pt x="3618" y="2113"/>
                </a:lnTo>
                <a:lnTo>
                  <a:pt x="3598" y="2123"/>
                </a:lnTo>
                <a:lnTo>
                  <a:pt x="3579" y="2131"/>
                </a:lnTo>
                <a:lnTo>
                  <a:pt x="3560" y="2136"/>
                </a:lnTo>
                <a:lnTo>
                  <a:pt x="3544" y="2137"/>
                </a:lnTo>
                <a:lnTo>
                  <a:pt x="2135" y="2137"/>
                </a:lnTo>
                <a:lnTo>
                  <a:pt x="2135" y="3548"/>
                </a:lnTo>
                <a:lnTo>
                  <a:pt x="2134" y="3564"/>
                </a:lnTo>
                <a:lnTo>
                  <a:pt x="2130" y="3582"/>
                </a:lnTo>
                <a:lnTo>
                  <a:pt x="2122" y="3601"/>
                </a:lnTo>
                <a:lnTo>
                  <a:pt x="2110" y="3622"/>
                </a:lnTo>
                <a:lnTo>
                  <a:pt x="2096" y="3643"/>
                </a:lnTo>
                <a:lnTo>
                  <a:pt x="2079" y="3664"/>
                </a:lnTo>
                <a:lnTo>
                  <a:pt x="2060" y="3683"/>
                </a:lnTo>
                <a:lnTo>
                  <a:pt x="2036" y="3702"/>
                </a:lnTo>
                <a:lnTo>
                  <a:pt x="2010" y="3718"/>
                </a:lnTo>
                <a:lnTo>
                  <a:pt x="1980" y="3731"/>
                </a:lnTo>
                <a:lnTo>
                  <a:pt x="1948" y="3743"/>
                </a:lnTo>
                <a:lnTo>
                  <a:pt x="1913" y="3750"/>
                </a:lnTo>
                <a:lnTo>
                  <a:pt x="1874" y="3752"/>
                </a:lnTo>
                <a:lnTo>
                  <a:pt x="1835" y="3750"/>
                </a:lnTo>
                <a:lnTo>
                  <a:pt x="1800" y="3743"/>
                </a:lnTo>
                <a:lnTo>
                  <a:pt x="1767" y="3731"/>
                </a:lnTo>
                <a:lnTo>
                  <a:pt x="1737" y="3718"/>
                </a:lnTo>
                <a:lnTo>
                  <a:pt x="1711" y="3702"/>
                </a:lnTo>
                <a:lnTo>
                  <a:pt x="1688" y="3683"/>
                </a:lnTo>
                <a:lnTo>
                  <a:pt x="1668" y="3664"/>
                </a:lnTo>
                <a:lnTo>
                  <a:pt x="1651" y="3643"/>
                </a:lnTo>
                <a:lnTo>
                  <a:pt x="1637" y="3622"/>
                </a:lnTo>
                <a:lnTo>
                  <a:pt x="1627" y="3601"/>
                </a:lnTo>
                <a:lnTo>
                  <a:pt x="1619" y="3582"/>
                </a:lnTo>
                <a:lnTo>
                  <a:pt x="1614" y="3564"/>
                </a:lnTo>
                <a:lnTo>
                  <a:pt x="1613" y="3548"/>
                </a:lnTo>
                <a:lnTo>
                  <a:pt x="1613" y="2137"/>
                </a:lnTo>
                <a:lnTo>
                  <a:pt x="204" y="2137"/>
                </a:lnTo>
                <a:lnTo>
                  <a:pt x="187" y="2136"/>
                </a:lnTo>
                <a:lnTo>
                  <a:pt x="170" y="2131"/>
                </a:lnTo>
                <a:lnTo>
                  <a:pt x="149" y="2123"/>
                </a:lnTo>
                <a:lnTo>
                  <a:pt x="129" y="2113"/>
                </a:lnTo>
                <a:lnTo>
                  <a:pt x="108" y="2098"/>
                </a:lnTo>
                <a:lnTo>
                  <a:pt x="88" y="2081"/>
                </a:lnTo>
                <a:lnTo>
                  <a:pt x="68" y="2062"/>
                </a:lnTo>
                <a:lnTo>
                  <a:pt x="50" y="2038"/>
                </a:lnTo>
                <a:lnTo>
                  <a:pt x="33" y="2012"/>
                </a:lnTo>
                <a:lnTo>
                  <a:pt x="19" y="1983"/>
                </a:lnTo>
                <a:lnTo>
                  <a:pt x="9" y="1950"/>
                </a:lnTo>
                <a:lnTo>
                  <a:pt x="2" y="1915"/>
                </a:lnTo>
                <a:lnTo>
                  <a:pt x="0" y="1876"/>
                </a:lnTo>
                <a:lnTo>
                  <a:pt x="2" y="1837"/>
                </a:lnTo>
                <a:lnTo>
                  <a:pt x="9" y="1802"/>
                </a:lnTo>
                <a:lnTo>
                  <a:pt x="19" y="1768"/>
                </a:lnTo>
                <a:lnTo>
                  <a:pt x="33" y="1740"/>
                </a:lnTo>
                <a:lnTo>
                  <a:pt x="50" y="1713"/>
                </a:lnTo>
                <a:lnTo>
                  <a:pt x="68" y="1690"/>
                </a:lnTo>
                <a:lnTo>
                  <a:pt x="88" y="1669"/>
                </a:lnTo>
                <a:lnTo>
                  <a:pt x="108" y="1653"/>
                </a:lnTo>
                <a:lnTo>
                  <a:pt x="129" y="1638"/>
                </a:lnTo>
                <a:lnTo>
                  <a:pt x="149" y="1628"/>
                </a:lnTo>
                <a:lnTo>
                  <a:pt x="170" y="1620"/>
                </a:lnTo>
                <a:lnTo>
                  <a:pt x="187" y="1616"/>
                </a:lnTo>
                <a:lnTo>
                  <a:pt x="204" y="1614"/>
                </a:lnTo>
                <a:lnTo>
                  <a:pt x="1612" y="1614"/>
                </a:lnTo>
                <a:lnTo>
                  <a:pt x="1612" y="204"/>
                </a:lnTo>
                <a:lnTo>
                  <a:pt x="1614" y="188"/>
                </a:lnTo>
                <a:lnTo>
                  <a:pt x="1619" y="170"/>
                </a:lnTo>
                <a:lnTo>
                  <a:pt x="1627" y="149"/>
                </a:lnTo>
                <a:lnTo>
                  <a:pt x="1637" y="129"/>
                </a:lnTo>
                <a:lnTo>
                  <a:pt x="1651" y="108"/>
                </a:lnTo>
                <a:lnTo>
                  <a:pt x="1668" y="87"/>
                </a:lnTo>
                <a:lnTo>
                  <a:pt x="1688" y="68"/>
                </a:lnTo>
                <a:lnTo>
                  <a:pt x="1711" y="50"/>
                </a:lnTo>
                <a:lnTo>
                  <a:pt x="1737" y="33"/>
                </a:lnTo>
                <a:lnTo>
                  <a:pt x="1767" y="19"/>
                </a:lnTo>
                <a:lnTo>
                  <a:pt x="1800" y="9"/>
                </a:lnTo>
                <a:lnTo>
                  <a:pt x="1835" y="2"/>
                </a:lnTo>
                <a:lnTo>
                  <a:pt x="1874" y="0"/>
                </a:lnTo>
                <a:close/>
              </a:path>
            </a:pathLst>
          </a:cu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nvGrpSpPr>
          <p:cNvPr id="14" name="Google Shape;215;p24">
            <a:extLst>
              <a:ext uri="{FF2B5EF4-FFF2-40B4-BE49-F238E27FC236}">
                <a16:creationId xmlns:a16="http://schemas.microsoft.com/office/drawing/2014/main" id="{4CED5290-6704-8DB5-28FE-8E5555B0A23E}"/>
              </a:ext>
            </a:extLst>
          </p:cNvPr>
          <p:cNvGrpSpPr/>
          <p:nvPr/>
        </p:nvGrpSpPr>
        <p:grpSpPr>
          <a:xfrm>
            <a:off x="7579706" y="3695615"/>
            <a:ext cx="634601" cy="390525"/>
            <a:chOff x="7897813" y="3090863"/>
            <a:chExt cx="846135" cy="520700"/>
          </a:xfrm>
          <a:solidFill>
            <a:schemeClr val="tx1"/>
          </a:solidFill>
        </p:grpSpPr>
        <p:sp>
          <p:nvSpPr>
            <p:cNvPr id="15" name="Google Shape;216;p24">
              <a:extLst>
                <a:ext uri="{FF2B5EF4-FFF2-40B4-BE49-F238E27FC236}">
                  <a16:creationId xmlns:a16="http://schemas.microsoft.com/office/drawing/2014/main" id="{F80C979B-645A-0108-6BEA-4A5FD320E0A4}"/>
                </a:ext>
              </a:extLst>
            </p:cNvPr>
            <p:cNvSpPr/>
            <p:nvPr/>
          </p:nvSpPr>
          <p:spPr>
            <a:xfrm>
              <a:off x="7897813" y="3090863"/>
              <a:ext cx="846135" cy="200024"/>
            </a:xfrm>
            <a:custGeom>
              <a:avLst/>
              <a:gdLst/>
              <a:ahLst/>
              <a:cxnLst/>
              <a:rect l="l" t="t" r="r" b="b"/>
              <a:pathLst>
                <a:path w="3728" h="882" extrusionOk="0">
                  <a:moveTo>
                    <a:pt x="439" y="0"/>
                  </a:moveTo>
                  <a:lnTo>
                    <a:pt x="3291" y="0"/>
                  </a:lnTo>
                  <a:lnTo>
                    <a:pt x="3345" y="3"/>
                  </a:lnTo>
                  <a:lnTo>
                    <a:pt x="3398" y="13"/>
                  </a:lnTo>
                  <a:lnTo>
                    <a:pt x="3448" y="29"/>
                  </a:lnTo>
                  <a:lnTo>
                    <a:pt x="3496" y="52"/>
                  </a:lnTo>
                  <a:lnTo>
                    <a:pt x="3540" y="79"/>
                  </a:lnTo>
                  <a:lnTo>
                    <a:pt x="3581" y="112"/>
                  </a:lnTo>
                  <a:lnTo>
                    <a:pt x="3618" y="149"/>
                  </a:lnTo>
                  <a:lnTo>
                    <a:pt x="3650" y="191"/>
                  </a:lnTo>
                  <a:lnTo>
                    <a:pt x="3677" y="235"/>
                  </a:lnTo>
                  <a:lnTo>
                    <a:pt x="3699" y="283"/>
                  </a:lnTo>
                  <a:lnTo>
                    <a:pt x="3716" y="333"/>
                  </a:lnTo>
                  <a:lnTo>
                    <a:pt x="3725" y="386"/>
                  </a:lnTo>
                  <a:lnTo>
                    <a:pt x="3728" y="441"/>
                  </a:lnTo>
                  <a:lnTo>
                    <a:pt x="3725" y="496"/>
                  </a:lnTo>
                  <a:lnTo>
                    <a:pt x="3716" y="549"/>
                  </a:lnTo>
                  <a:lnTo>
                    <a:pt x="3699" y="599"/>
                  </a:lnTo>
                  <a:lnTo>
                    <a:pt x="3677" y="647"/>
                  </a:lnTo>
                  <a:lnTo>
                    <a:pt x="3650" y="691"/>
                  </a:lnTo>
                  <a:lnTo>
                    <a:pt x="3618" y="733"/>
                  </a:lnTo>
                  <a:lnTo>
                    <a:pt x="3581" y="770"/>
                  </a:lnTo>
                  <a:lnTo>
                    <a:pt x="3540" y="803"/>
                  </a:lnTo>
                  <a:lnTo>
                    <a:pt x="3496" y="830"/>
                  </a:lnTo>
                  <a:lnTo>
                    <a:pt x="3448" y="853"/>
                  </a:lnTo>
                  <a:lnTo>
                    <a:pt x="3398" y="869"/>
                  </a:lnTo>
                  <a:lnTo>
                    <a:pt x="3345" y="879"/>
                  </a:lnTo>
                  <a:lnTo>
                    <a:pt x="3291" y="882"/>
                  </a:lnTo>
                  <a:lnTo>
                    <a:pt x="439" y="882"/>
                  </a:lnTo>
                  <a:lnTo>
                    <a:pt x="384" y="879"/>
                  </a:lnTo>
                  <a:lnTo>
                    <a:pt x="330" y="869"/>
                  </a:lnTo>
                  <a:lnTo>
                    <a:pt x="280" y="853"/>
                  </a:lnTo>
                  <a:lnTo>
                    <a:pt x="233" y="830"/>
                  </a:lnTo>
                  <a:lnTo>
                    <a:pt x="189" y="803"/>
                  </a:lnTo>
                  <a:lnTo>
                    <a:pt x="147" y="770"/>
                  </a:lnTo>
                  <a:lnTo>
                    <a:pt x="111" y="733"/>
                  </a:lnTo>
                  <a:lnTo>
                    <a:pt x="79" y="691"/>
                  </a:lnTo>
                  <a:lnTo>
                    <a:pt x="51" y="647"/>
                  </a:lnTo>
                  <a:lnTo>
                    <a:pt x="30" y="599"/>
                  </a:lnTo>
                  <a:lnTo>
                    <a:pt x="14" y="549"/>
                  </a:lnTo>
                  <a:lnTo>
                    <a:pt x="3" y="496"/>
                  </a:lnTo>
                  <a:lnTo>
                    <a:pt x="0" y="441"/>
                  </a:lnTo>
                  <a:lnTo>
                    <a:pt x="3" y="386"/>
                  </a:lnTo>
                  <a:lnTo>
                    <a:pt x="14" y="333"/>
                  </a:lnTo>
                  <a:lnTo>
                    <a:pt x="30" y="283"/>
                  </a:lnTo>
                  <a:lnTo>
                    <a:pt x="51" y="235"/>
                  </a:lnTo>
                  <a:lnTo>
                    <a:pt x="79" y="191"/>
                  </a:lnTo>
                  <a:lnTo>
                    <a:pt x="111" y="149"/>
                  </a:lnTo>
                  <a:lnTo>
                    <a:pt x="147" y="112"/>
                  </a:lnTo>
                  <a:lnTo>
                    <a:pt x="189" y="79"/>
                  </a:lnTo>
                  <a:lnTo>
                    <a:pt x="233" y="52"/>
                  </a:lnTo>
                  <a:lnTo>
                    <a:pt x="280" y="29"/>
                  </a:lnTo>
                  <a:lnTo>
                    <a:pt x="330" y="13"/>
                  </a:lnTo>
                  <a:lnTo>
                    <a:pt x="384" y="3"/>
                  </a:lnTo>
                  <a:lnTo>
                    <a:pt x="439" y="0"/>
                  </a:lnTo>
                  <a:close/>
                </a:path>
              </a:pathLst>
            </a:custGeom>
            <a:gr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6" name="Google Shape;217;p24">
              <a:extLst>
                <a:ext uri="{FF2B5EF4-FFF2-40B4-BE49-F238E27FC236}">
                  <a16:creationId xmlns:a16="http://schemas.microsoft.com/office/drawing/2014/main" id="{79B231E7-BAA6-FB4E-FDEB-7F8B5FE4777E}"/>
                </a:ext>
              </a:extLst>
            </p:cNvPr>
            <p:cNvSpPr/>
            <p:nvPr/>
          </p:nvSpPr>
          <p:spPr>
            <a:xfrm>
              <a:off x="7897813" y="3411538"/>
              <a:ext cx="846135" cy="200025"/>
            </a:xfrm>
            <a:custGeom>
              <a:avLst/>
              <a:gdLst/>
              <a:ahLst/>
              <a:cxnLst/>
              <a:rect l="l" t="t" r="r" b="b"/>
              <a:pathLst>
                <a:path w="3728" h="884" extrusionOk="0">
                  <a:moveTo>
                    <a:pt x="439" y="0"/>
                  </a:moveTo>
                  <a:lnTo>
                    <a:pt x="3291" y="0"/>
                  </a:lnTo>
                  <a:lnTo>
                    <a:pt x="3345" y="3"/>
                  </a:lnTo>
                  <a:lnTo>
                    <a:pt x="3398" y="13"/>
                  </a:lnTo>
                  <a:lnTo>
                    <a:pt x="3448" y="30"/>
                  </a:lnTo>
                  <a:lnTo>
                    <a:pt x="3496" y="52"/>
                  </a:lnTo>
                  <a:lnTo>
                    <a:pt x="3540" y="80"/>
                  </a:lnTo>
                  <a:lnTo>
                    <a:pt x="3581" y="112"/>
                  </a:lnTo>
                  <a:lnTo>
                    <a:pt x="3618" y="150"/>
                  </a:lnTo>
                  <a:lnTo>
                    <a:pt x="3650" y="191"/>
                  </a:lnTo>
                  <a:lnTo>
                    <a:pt x="3677" y="235"/>
                  </a:lnTo>
                  <a:lnTo>
                    <a:pt x="3699" y="283"/>
                  </a:lnTo>
                  <a:lnTo>
                    <a:pt x="3716" y="334"/>
                  </a:lnTo>
                  <a:lnTo>
                    <a:pt x="3725" y="386"/>
                  </a:lnTo>
                  <a:lnTo>
                    <a:pt x="3728" y="441"/>
                  </a:lnTo>
                  <a:lnTo>
                    <a:pt x="3725" y="496"/>
                  </a:lnTo>
                  <a:lnTo>
                    <a:pt x="3716" y="549"/>
                  </a:lnTo>
                  <a:lnTo>
                    <a:pt x="3699" y="599"/>
                  </a:lnTo>
                  <a:lnTo>
                    <a:pt x="3677" y="647"/>
                  </a:lnTo>
                  <a:lnTo>
                    <a:pt x="3650" y="693"/>
                  </a:lnTo>
                  <a:lnTo>
                    <a:pt x="3618" y="733"/>
                  </a:lnTo>
                  <a:lnTo>
                    <a:pt x="3581" y="770"/>
                  </a:lnTo>
                  <a:lnTo>
                    <a:pt x="3540" y="803"/>
                  </a:lnTo>
                  <a:lnTo>
                    <a:pt x="3496" y="830"/>
                  </a:lnTo>
                  <a:lnTo>
                    <a:pt x="3448" y="853"/>
                  </a:lnTo>
                  <a:lnTo>
                    <a:pt x="3398" y="870"/>
                  </a:lnTo>
                  <a:lnTo>
                    <a:pt x="3345" y="880"/>
                  </a:lnTo>
                  <a:lnTo>
                    <a:pt x="3291" y="884"/>
                  </a:lnTo>
                  <a:lnTo>
                    <a:pt x="439" y="884"/>
                  </a:lnTo>
                  <a:lnTo>
                    <a:pt x="384" y="880"/>
                  </a:lnTo>
                  <a:lnTo>
                    <a:pt x="330" y="870"/>
                  </a:lnTo>
                  <a:lnTo>
                    <a:pt x="280" y="853"/>
                  </a:lnTo>
                  <a:lnTo>
                    <a:pt x="233" y="830"/>
                  </a:lnTo>
                  <a:lnTo>
                    <a:pt x="189" y="803"/>
                  </a:lnTo>
                  <a:lnTo>
                    <a:pt x="147" y="770"/>
                  </a:lnTo>
                  <a:lnTo>
                    <a:pt x="111" y="733"/>
                  </a:lnTo>
                  <a:lnTo>
                    <a:pt x="79" y="693"/>
                  </a:lnTo>
                  <a:lnTo>
                    <a:pt x="51" y="647"/>
                  </a:lnTo>
                  <a:lnTo>
                    <a:pt x="30" y="599"/>
                  </a:lnTo>
                  <a:lnTo>
                    <a:pt x="14" y="549"/>
                  </a:lnTo>
                  <a:lnTo>
                    <a:pt x="3" y="496"/>
                  </a:lnTo>
                  <a:lnTo>
                    <a:pt x="0" y="441"/>
                  </a:lnTo>
                  <a:lnTo>
                    <a:pt x="3" y="386"/>
                  </a:lnTo>
                  <a:lnTo>
                    <a:pt x="14" y="334"/>
                  </a:lnTo>
                  <a:lnTo>
                    <a:pt x="30" y="283"/>
                  </a:lnTo>
                  <a:lnTo>
                    <a:pt x="51" y="235"/>
                  </a:lnTo>
                  <a:lnTo>
                    <a:pt x="79" y="191"/>
                  </a:lnTo>
                  <a:lnTo>
                    <a:pt x="111" y="150"/>
                  </a:lnTo>
                  <a:lnTo>
                    <a:pt x="147" y="112"/>
                  </a:lnTo>
                  <a:lnTo>
                    <a:pt x="189" y="80"/>
                  </a:lnTo>
                  <a:lnTo>
                    <a:pt x="233" y="52"/>
                  </a:lnTo>
                  <a:lnTo>
                    <a:pt x="280" y="30"/>
                  </a:lnTo>
                  <a:lnTo>
                    <a:pt x="330" y="13"/>
                  </a:lnTo>
                  <a:lnTo>
                    <a:pt x="384" y="3"/>
                  </a:lnTo>
                  <a:lnTo>
                    <a:pt x="439" y="0"/>
                  </a:lnTo>
                  <a:close/>
                </a:path>
              </a:pathLst>
            </a:custGeom>
            <a:gr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9" name="TextBox 18">
            <a:extLst>
              <a:ext uri="{FF2B5EF4-FFF2-40B4-BE49-F238E27FC236}">
                <a16:creationId xmlns:a16="http://schemas.microsoft.com/office/drawing/2014/main" id="{42C8DB77-7AB6-6FE2-89A7-9E739F831577}"/>
              </a:ext>
            </a:extLst>
          </p:cNvPr>
          <p:cNvSpPr txBox="1"/>
          <p:nvPr/>
        </p:nvSpPr>
        <p:spPr>
          <a:xfrm>
            <a:off x="998840" y="3290713"/>
            <a:ext cx="1752700" cy="1200329"/>
          </a:xfrm>
          <a:prstGeom prst="rect">
            <a:avLst/>
          </a:prstGeom>
          <a:noFill/>
        </p:spPr>
        <p:txBody>
          <a:bodyPr wrap="square" rtlCol="0">
            <a:spAutoFit/>
          </a:bodyPr>
          <a:lstStyle/>
          <a:p>
            <a:pPr algn="ctr"/>
            <a:r>
              <a:rPr lang="en-US" sz="2400" b="1" i="0" dirty="0">
                <a:solidFill>
                  <a:schemeClr val="bg1"/>
                </a:solidFill>
                <a:effectLst/>
                <a:latin typeface="Söhne"/>
              </a:rPr>
              <a:t>Accurate demand forecasting</a:t>
            </a:r>
            <a:endParaRPr lang="en-US" sz="2400" b="1" dirty="0">
              <a:solidFill>
                <a:schemeClr val="bg1"/>
              </a:solidFill>
            </a:endParaRPr>
          </a:p>
        </p:txBody>
      </p:sp>
      <p:sp>
        <p:nvSpPr>
          <p:cNvPr id="21" name="TextBox 20">
            <a:extLst>
              <a:ext uri="{FF2B5EF4-FFF2-40B4-BE49-F238E27FC236}">
                <a16:creationId xmlns:a16="http://schemas.microsoft.com/office/drawing/2014/main" id="{E082D74B-BD57-4B8B-E99E-5FB058543108}"/>
              </a:ext>
            </a:extLst>
          </p:cNvPr>
          <p:cNvSpPr txBox="1"/>
          <p:nvPr/>
        </p:nvSpPr>
        <p:spPr>
          <a:xfrm>
            <a:off x="4642307" y="3335956"/>
            <a:ext cx="2149906" cy="1200329"/>
          </a:xfrm>
          <a:prstGeom prst="rect">
            <a:avLst/>
          </a:prstGeom>
          <a:noFill/>
        </p:spPr>
        <p:txBody>
          <a:bodyPr wrap="square" rtlCol="0">
            <a:spAutoFit/>
          </a:bodyPr>
          <a:lstStyle/>
          <a:p>
            <a:pPr algn="ctr"/>
            <a:r>
              <a:rPr lang="en-US" sz="2400" b="1" i="0" dirty="0">
                <a:solidFill>
                  <a:schemeClr val="bg1"/>
                </a:solidFill>
                <a:effectLst/>
                <a:latin typeface="Söhne"/>
              </a:rPr>
              <a:t>Supplier Performance Analysis</a:t>
            </a:r>
            <a:endParaRPr lang="en-US" sz="2400" dirty="0">
              <a:solidFill>
                <a:schemeClr val="bg1"/>
              </a:solidFill>
            </a:endParaRPr>
          </a:p>
        </p:txBody>
      </p:sp>
      <p:sp>
        <p:nvSpPr>
          <p:cNvPr id="22" name="TextBox 21">
            <a:extLst>
              <a:ext uri="{FF2B5EF4-FFF2-40B4-BE49-F238E27FC236}">
                <a16:creationId xmlns:a16="http://schemas.microsoft.com/office/drawing/2014/main" id="{9051D3B9-784F-BD50-089F-FB7EC7253D94}"/>
              </a:ext>
            </a:extLst>
          </p:cNvPr>
          <p:cNvSpPr txBox="1"/>
          <p:nvPr/>
        </p:nvSpPr>
        <p:spPr>
          <a:xfrm>
            <a:off x="9181653" y="3335956"/>
            <a:ext cx="1899351" cy="1200329"/>
          </a:xfrm>
          <a:prstGeom prst="rect">
            <a:avLst/>
          </a:prstGeom>
          <a:noFill/>
        </p:spPr>
        <p:txBody>
          <a:bodyPr wrap="square" rtlCol="0">
            <a:spAutoFit/>
          </a:bodyPr>
          <a:lstStyle/>
          <a:p>
            <a:pPr algn="ctr"/>
            <a:r>
              <a:rPr lang="en-US" sz="2400" b="1" dirty="0">
                <a:solidFill>
                  <a:schemeClr val="bg1"/>
                </a:solidFill>
                <a:latin typeface="Söhne"/>
              </a:rPr>
              <a:t>Reduced cost with better efficiency</a:t>
            </a:r>
            <a:endParaRPr lang="en-US" sz="2400" b="1" dirty="0">
              <a:solidFill>
                <a:schemeClr val="bg1"/>
              </a:solidFill>
            </a:endParaRPr>
          </a:p>
        </p:txBody>
      </p:sp>
    </p:spTree>
    <p:extLst>
      <p:ext uri="{BB962C8B-B14F-4D97-AF65-F5344CB8AC3E}">
        <p14:creationId xmlns:p14="http://schemas.microsoft.com/office/powerpoint/2010/main" val="317844204"/>
      </p:ext>
    </p:extLst>
  </p:cSld>
  <p:clrMapOvr>
    <a:masterClrMapping/>
  </p:clrMapOvr>
  <mc:AlternateContent xmlns:mc="http://schemas.openxmlformats.org/markup-compatibility/2006" xmlns:p14="http://schemas.microsoft.com/office/powerpoint/2010/main">
    <mc:Choice Requires="p14">
      <p:transition spd="slow" p14:dur="2000" advTm="1971"/>
    </mc:Choice>
    <mc:Fallback xmlns="">
      <p:transition spd="slow" advTm="197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hank You Clip Art, Vector Images &amp; Illustrations - iStock">
            <a:extLst>
              <a:ext uri="{FF2B5EF4-FFF2-40B4-BE49-F238E27FC236}">
                <a16:creationId xmlns:a16="http://schemas.microsoft.com/office/drawing/2014/main" id="{5A226127-11D2-0875-2024-CA5BBF11E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141" y="1447800"/>
            <a:ext cx="500461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11070"/>
      </p:ext>
    </p:extLst>
  </p:cSld>
  <p:clrMapOvr>
    <a:masterClrMapping/>
  </p:clrMapOvr>
  <mc:AlternateContent xmlns:mc="http://schemas.openxmlformats.org/markup-compatibility/2006" xmlns:p14="http://schemas.microsoft.com/office/powerpoint/2010/main">
    <mc:Choice Requires="p14">
      <p:transition spd="slow" p14:dur="2000" advTm="966"/>
    </mc:Choice>
    <mc:Fallback xmlns="">
      <p:transition spd="slow" advTm="9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Google Shape;96;p18">
            <a:extLst>
              <a:ext uri="{FF2B5EF4-FFF2-40B4-BE49-F238E27FC236}">
                <a16:creationId xmlns:a16="http://schemas.microsoft.com/office/drawing/2014/main" id="{9D3BA894-4F86-D6B0-877D-21A1F3EA39A4}"/>
              </a:ext>
            </a:extLst>
          </p:cNvPr>
          <p:cNvSpPr/>
          <p:nvPr/>
        </p:nvSpPr>
        <p:spPr>
          <a:xfrm>
            <a:off x="338834" y="2701636"/>
            <a:ext cx="2398039"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dirty="0">
              <a:solidFill>
                <a:schemeClr val="dk1"/>
              </a:solidFill>
              <a:latin typeface="Roboto"/>
              <a:ea typeface="Roboto"/>
              <a:cs typeface="Roboto"/>
              <a:sym typeface="Roboto"/>
            </a:endParaRPr>
          </a:p>
        </p:txBody>
      </p:sp>
      <p:sp>
        <p:nvSpPr>
          <p:cNvPr id="10" name="Google Shape;96;p18">
            <a:extLst>
              <a:ext uri="{FF2B5EF4-FFF2-40B4-BE49-F238E27FC236}">
                <a16:creationId xmlns:a16="http://schemas.microsoft.com/office/drawing/2014/main" id="{A7F4CF22-8E47-551A-8D35-74729E2C0131}"/>
              </a:ext>
            </a:extLst>
          </p:cNvPr>
          <p:cNvSpPr/>
          <p:nvPr/>
        </p:nvSpPr>
        <p:spPr>
          <a:xfrm>
            <a:off x="6439961" y="2701636"/>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NITHISH KUMAR MAYAVAN</a:t>
            </a:r>
            <a:endParaRPr sz="2400" dirty="0">
              <a:solidFill>
                <a:schemeClr val="bg1"/>
              </a:solidFill>
              <a:latin typeface="Roboto"/>
              <a:ea typeface="Roboto"/>
              <a:cs typeface="Roboto"/>
              <a:sym typeface="Roboto"/>
            </a:endParaRPr>
          </a:p>
        </p:txBody>
      </p:sp>
      <p:sp>
        <p:nvSpPr>
          <p:cNvPr id="11" name="Google Shape;96;p18">
            <a:extLst>
              <a:ext uri="{FF2B5EF4-FFF2-40B4-BE49-F238E27FC236}">
                <a16:creationId xmlns:a16="http://schemas.microsoft.com/office/drawing/2014/main" id="{90BDF24A-9EC2-F613-F7C4-C2B0E946E756}"/>
              </a:ext>
            </a:extLst>
          </p:cNvPr>
          <p:cNvSpPr/>
          <p:nvPr/>
        </p:nvSpPr>
        <p:spPr>
          <a:xfrm>
            <a:off x="3354003" y="2701636"/>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SHAIK ASIF ALI</a:t>
            </a:r>
          </a:p>
        </p:txBody>
      </p:sp>
      <p:sp>
        <p:nvSpPr>
          <p:cNvPr id="12" name="Google Shape;96;p18">
            <a:extLst>
              <a:ext uri="{FF2B5EF4-FFF2-40B4-BE49-F238E27FC236}">
                <a16:creationId xmlns:a16="http://schemas.microsoft.com/office/drawing/2014/main" id="{F7EEE138-C68B-5255-2801-68B205640AA1}"/>
              </a:ext>
            </a:extLst>
          </p:cNvPr>
          <p:cNvSpPr/>
          <p:nvPr/>
        </p:nvSpPr>
        <p:spPr>
          <a:xfrm>
            <a:off x="9330941" y="2701636"/>
            <a:ext cx="2398038" cy="237233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dirty="0">
                <a:solidFill>
                  <a:schemeClr val="bg1"/>
                </a:solidFill>
                <a:latin typeface="Roboto"/>
                <a:ea typeface="Roboto"/>
                <a:cs typeface="Roboto"/>
                <a:sym typeface="Roboto"/>
              </a:rPr>
              <a:t>KEERTHI KAPPERA</a:t>
            </a:r>
          </a:p>
          <a:p>
            <a:pPr marL="0" marR="0" lvl="0" indent="0" algn="ctr" rtl="0">
              <a:spcBef>
                <a:spcPts val="0"/>
              </a:spcBef>
              <a:spcAft>
                <a:spcPts val="0"/>
              </a:spcAft>
              <a:buNone/>
            </a:pPr>
            <a:endParaRPr sz="2400" dirty="0">
              <a:solidFill>
                <a:schemeClr val="bg1"/>
              </a:solidFill>
              <a:latin typeface="Roboto"/>
              <a:ea typeface="Roboto"/>
              <a:cs typeface="Roboto"/>
              <a:sym typeface="Roboto"/>
            </a:endParaRPr>
          </a:p>
        </p:txBody>
      </p:sp>
      <p:sp>
        <p:nvSpPr>
          <p:cNvPr id="13" name="TextBox 12">
            <a:extLst>
              <a:ext uri="{FF2B5EF4-FFF2-40B4-BE49-F238E27FC236}">
                <a16:creationId xmlns:a16="http://schemas.microsoft.com/office/drawing/2014/main" id="{8EB7302A-9709-D3FF-FC84-0FFF1947F80C}"/>
              </a:ext>
            </a:extLst>
          </p:cNvPr>
          <p:cNvSpPr txBox="1"/>
          <p:nvPr/>
        </p:nvSpPr>
        <p:spPr>
          <a:xfrm>
            <a:off x="753035" y="2701636"/>
            <a:ext cx="1515035" cy="2308324"/>
          </a:xfrm>
          <a:prstGeom prst="rect">
            <a:avLst/>
          </a:prstGeom>
          <a:noFill/>
        </p:spPr>
        <p:txBody>
          <a:bodyPr wrap="square" rtlCol="0">
            <a:spAutoFit/>
          </a:bodyPr>
          <a:lstStyle/>
          <a:p>
            <a:pPr algn="ctr"/>
            <a:endParaRPr lang="en-US" sz="24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2400" dirty="0">
                <a:solidFill>
                  <a:schemeClr val="bg1"/>
                </a:solidFill>
                <a:latin typeface="Roboto" panose="02000000000000000000" pitchFamily="2" charset="0"/>
                <a:ea typeface="Roboto" panose="02000000000000000000" pitchFamily="2" charset="0"/>
                <a:cs typeface="Roboto" panose="02000000000000000000" pitchFamily="2" charset="0"/>
              </a:rPr>
              <a:t>DURGA</a:t>
            </a:r>
            <a:r>
              <a:rPr lang="en-US" sz="2400" dirty="0">
                <a:solidFill>
                  <a:schemeClr val="bg1"/>
                </a:solidFill>
              </a:rPr>
              <a:t> SYAMALA MAREEDU(TEAM LEAD)</a:t>
            </a:r>
          </a:p>
        </p:txBody>
      </p:sp>
      <p:sp>
        <p:nvSpPr>
          <p:cNvPr id="14" name="Rectangle 13">
            <a:extLst>
              <a:ext uri="{FF2B5EF4-FFF2-40B4-BE49-F238E27FC236}">
                <a16:creationId xmlns:a16="http://schemas.microsoft.com/office/drawing/2014/main" id="{955DA649-9692-300E-93B4-BC2C79247DDE}"/>
              </a:ext>
            </a:extLst>
          </p:cNvPr>
          <p:cNvSpPr/>
          <p:nvPr/>
        </p:nvSpPr>
        <p:spPr>
          <a:xfrm>
            <a:off x="3582715" y="273296"/>
            <a:ext cx="5026569"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MEMBERS</a:t>
            </a:r>
          </a:p>
        </p:txBody>
      </p:sp>
      <p:cxnSp>
        <p:nvCxnSpPr>
          <p:cNvPr id="15" name="Straight Connector 14">
            <a:extLst>
              <a:ext uri="{FF2B5EF4-FFF2-40B4-BE49-F238E27FC236}">
                <a16:creationId xmlns:a16="http://schemas.microsoft.com/office/drawing/2014/main" id="{3DA7670E-88DD-D4FD-AE51-365327B97DAD}"/>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37733A1-BF95-C513-E376-B734AB7E8012}"/>
              </a:ext>
            </a:extLst>
          </p:cNvPr>
          <p:cNvSpPr/>
          <p:nvPr/>
        </p:nvSpPr>
        <p:spPr>
          <a:xfrm>
            <a:off x="338834" y="5461819"/>
            <a:ext cx="2398040" cy="652108"/>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DATA ANALYSIS</a:t>
            </a:r>
          </a:p>
        </p:txBody>
      </p:sp>
      <p:sp>
        <p:nvSpPr>
          <p:cNvPr id="6" name="Rectangle 5">
            <a:extLst>
              <a:ext uri="{FF2B5EF4-FFF2-40B4-BE49-F238E27FC236}">
                <a16:creationId xmlns:a16="http://schemas.microsoft.com/office/drawing/2014/main" id="{8929743D-2FE4-8D51-CD45-AB66AC69688C}"/>
              </a:ext>
            </a:extLst>
          </p:cNvPr>
          <p:cNvSpPr/>
          <p:nvPr/>
        </p:nvSpPr>
        <p:spPr>
          <a:xfrm>
            <a:off x="9330941" y="5413668"/>
            <a:ext cx="2398038" cy="652108"/>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DEPLOYMENT AND APPLICATION</a:t>
            </a:r>
          </a:p>
        </p:txBody>
      </p:sp>
      <p:sp>
        <p:nvSpPr>
          <p:cNvPr id="7" name="Rectangle 6">
            <a:extLst>
              <a:ext uri="{FF2B5EF4-FFF2-40B4-BE49-F238E27FC236}">
                <a16:creationId xmlns:a16="http://schemas.microsoft.com/office/drawing/2014/main" id="{B51818F5-E496-7345-A289-7615990CC554}"/>
              </a:ext>
            </a:extLst>
          </p:cNvPr>
          <p:cNvSpPr/>
          <p:nvPr/>
        </p:nvSpPr>
        <p:spPr>
          <a:xfrm>
            <a:off x="6439960" y="5440565"/>
            <a:ext cx="2398040" cy="652108"/>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TRAINING AND TESTING</a:t>
            </a:r>
          </a:p>
        </p:txBody>
      </p:sp>
      <p:sp>
        <p:nvSpPr>
          <p:cNvPr id="8" name="Rectangle 7">
            <a:extLst>
              <a:ext uri="{FF2B5EF4-FFF2-40B4-BE49-F238E27FC236}">
                <a16:creationId xmlns:a16="http://schemas.microsoft.com/office/drawing/2014/main" id="{16177858-F25B-794B-9372-3C010BC9AE65}"/>
              </a:ext>
            </a:extLst>
          </p:cNvPr>
          <p:cNvSpPr/>
          <p:nvPr/>
        </p:nvSpPr>
        <p:spPr>
          <a:xfrm>
            <a:off x="3354003" y="5440565"/>
            <a:ext cx="2398040" cy="652108"/>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5000"/>
                    <a:lumOff val="5000"/>
                  </a:schemeClr>
                </a:solidFill>
              </a:rPr>
              <a:t>DATA PREPROCESSING</a:t>
            </a:r>
          </a:p>
        </p:txBody>
      </p:sp>
    </p:spTree>
  </p:cSld>
  <p:clrMapOvr>
    <a:masterClrMapping/>
  </p:clrMapOvr>
  <mc:AlternateContent xmlns:mc="http://schemas.openxmlformats.org/markup-compatibility/2006" xmlns:p14="http://schemas.microsoft.com/office/powerpoint/2010/main">
    <mc:Choice Requires="p14">
      <p:transition spd="slow" p14:dur="2000" advTm="5373"/>
    </mc:Choice>
    <mc:Fallback xmlns="">
      <p:transition spd="slow" advTm="537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87B4FE-5374-7E73-4EE0-74C8ED248D28}"/>
              </a:ext>
            </a:extLst>
          </p:cNvPr>
          <p:cNvSpPr txBox="1"/>
          <p:nvPr/>
        </p:nvSpPr>
        <p:spPr>
          <a:xfrm>
            <a:off x="2467897" y="391018"/>
            <a:ext cx="6558117" cy="707886"/>
          </a:xfrm>
          <a:prstGeom prst="rect">
            <a:avLst/>
          </a:prstGeom>
          <a:noFill/>
        </p:spPr>
        <p:txBody>
          <a:bodyPr wrap="square" rtlCol="0">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PROBLEM STATEMENT</a:t>
            </a:r>
          </a:p>
        </p:txBody>
      </p:sp>
      <p:sp>
        <p:nvSpPr>
          <p:cNvPr id="9" name="Rectangle: Rounded Corners 8">
            <a:extLst>
              <a:ext uri="{FF2B5EF4-FFF2-40B4-BE49-F238E27FC236}">
                <a16:creationId xmlns:a16="http://schemas.microsoft.com/office/drawing/2014/main" id="{C67A88AA-D786-AAC1-2C9E-FFC9E8A00901}"/>
              </a:ext>
            </a:extLst>
          </p:cNvPr>
          <p:cNvSpPr/>
          <p:nvPr/>
        </p:nvSpPr>
        <p:spPr>
          <a:xfrm>
            <a:off x="580095" y="1986116"/>
            <a:ext cx="3256939" cy="3323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2E8BFCD4-0B9C-1876-B681-4B5180B32A3E}"/>
              </a:ext>
            </a:extLst>
          </p:cNvPr>
          <p:cNvSpPr/>
          <p:nvPr/>
        </p:nvSpPr>
        <p:spPr>
          <a:xfrm>
            <a:off x="4467530" y="2080090"/>
            <a:ext cx="3256939" cy="33233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Rectangle: Rounded Corners 10">
            <a:extLst>
              <a:ext uri="{FF2B5EF4-FFF2-40B4-BE49-F238E27FC236}">
                <a16:creationId xmlns:a16="http://schemas.microsoft.com/office/drawing/2014/main" id="{23F9B32E-0E54-F10D-0A74-4C3B4E64D3A8}"/>
              </a:ext>
            </a:extLst>
          </p:cNvPr>
          <p:cNvSpPr/>
          <p:nvPr/>
        </p:nvSpPr>
        <p:spPr>
          <a:xfrm>
            <a:off x="8354965" y="2015612"/>
            <a:ext cx="3256939" cy="3323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070ACB-FD85-9EE5-9C88-6F1F4527A28A}"/>
              </a:ext>
            </a:extLst>
          </p:cNvPr>
          <p:cNvSpPr txBox="1"/>
          <p:nvPr/>
        </p:nvSpPr>
        <p:spPr>
          <a:xfrm>
            <a:off x="698090" y="2310580"/>
            <a:ext cx="3020950" cy="2677656"/>
          </a:xfrm>
          <a:prstGeom prst="rect">
            <a:avLst/>
          </a:prstGeom>
          <a:noFill/>
        </p:spPr>
        <p:txBody>
          <a:bodyPr wrap="square" rtlCol="0">
            <a:spAutoFit/>
          </a:bodyPr>
          <a:lstStyle/>
          <a:p>
            <a:r>
              <a:rPr lang="en-US" sz="2400" b="0" i="0" dirty="0">
                <a:solidFill>
                  <a:schemeClr val="bg1"/>
                </a:solidFill>
                <a:effectLst/>
                <a:latin typeface="Söhne"/>
              </a:rPr>
              <a:t>How can historical sales data be used to improve demand forecasting accuracy and optimize inventory levels in the supply chain?</a:t>
            </a:r>
            <a:endParaRPr lang="en-US" sz="2400" dirty="0">
              <a:solidFill>
                <a:schemeClr val="bg1"/>
              </a:solidFill>
            </a:endParaRPr>
          </a:p>
        </p:txBody>
      </p:sp>
      <p:sp>
        <p:nvSpPr>
          <p:cNvPr id="12" name="TextBox 11">
            <a:extLst>
              <a:ext uri="{FF2B5EF4-FFF2-40B4-BE49-F238E27FC236}">
                <a16:creationId xmlns:a16="http://schemas.microsoft.com/office/drawing/2014/main" id="{BA08A3A8-9DA3-057B-C40D-E994792775C0}"/>
              </a:ext>
            </a:extLst>
          </p:cNvPr>
          <p:cNvSpPr txBox="1"/>
          <p:nvPr/>
        </p:nvSpPr>
        <p:spPr>
          <a:xfrm>
            <a:off x="4670323" y="2310580"/>
            <a:ext cx="2910347" cy="3046988"/>
          </a:xfrm>
          <a:prstGeom prst="rect">
            <a:avLst/>
          </a:prstGeom>
          <a:noFill/>
        </p:spPr>
        <p:txBody>
          <a:bodyPr wrap="square" rtlCol="0">
            <a:spAutoFit/>
          </a:bodyPr>
          <a:lstStyle/>
          <a:p>
            <a:r>
              <a:rPr lang="en-US" sz="2400" b="0" i="0" dirty="0">
                <a:solidFill>
                  <a:schemeClr val="bg1"/>
                </a:solidFill>
                <a:effectLst/>
                <a:latin typeface="Söhne"/>
              </a:rPr>
              <a:t>What strategies can help identify areas where costs can be reduced in the supply chain, such as through bulk purchasing or process improvements?</a:t>
            </a:r>
            <a:endParaRPr lang="en-US" sz="2400" dirty="0">
              <a:solidFill>
                <a:schemeClr val="bg1"/>
              </a:solidFill>
            </a:endParaRPr>
          </a:p>
        </p:txBody>
      </p:sp>
      <p:sp>
        <p:nvSpPr>
          <p:cNvPr id="13" name="TextBox 12">
            <a:extLst>
              <a:ext uri="{FF2B5EF4-FFF2-40B4-BE49-F238E27FC236}">
                <a16:creationId xmlns:a16="http://schemas.microsoft.com/office/drawing/2014/main" id="{8528879F-6EA6-8703-05C8-9E592239A6E0}"/>
              </a:ext>
            </a:extLst>
          </p:cNvPr>
          <p:cNvSpPr txBox="1"/>
          <p:nvPr/>
        </p:nvSpPr>
        <p:spPr>
          <a:xfrm>
            <a:off x="8485238" y="2310580"/>
            <a:ext cx="3008671" cy="3046988"/>
          </a:xfrm>
          <a:prstGeom prst="rect">
            <a:avLst/>
          </a:prstGeom>
          <a:noFill/>
        </p:spPr>
        <p:txBody>
          <a:bodyPr wrap="square" rtlCol="0">
            <a:spAutoFit/>
          </a:bodyPr>
          <a:lstStyle/>
          <a:p>
            <a:r>
              <a:rPr lang="en-US" sz="2400" b="0" i="0" dirty="0">
                <a:solidFill>
                  <a:schemeClr val="bg1"/>
                </a:solidFill>
                <a:effectLst/>
                <a:latin typeface="Söhne"/>
              </a:rPr>
              <a:t>What data-driven models and analytics can help in capacity planning to ensure that production and distribution capabilities match demand fluctuations?</a:t>
            </a:r>
            <a:endParaRPr lang="en-US" sz="2400" dirty="0">
              <a:solidFill>
                <a:schemeClr val="bg1"/>
              </a:solidFill>
            </a:endParaRPr>
          </a:p>
        </p:txBody>
      </p:sp>
      <p:cxnSp>
        <p:nvCxnSpPr>
          <p:cNvPr id="14" name="Straight Connector 13">
            <a:extLst>
              <a:ext uri="{FF2B5EF4-FFF2-40B4-BE49-F238E27FC236}">
                <a16:creationId xmlns:a16="http://schemas.microsoft.com/office/drawing/2014/main" id="{2D5B6AA8-BE6B-1AC9-1F99-C0C6CCE6591D}"/>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855904"/>
      </p:ext>
    </p:extLst>
  </p:cSld>
  <p:clrMapOvr>
    <a:masterClrMapping/>
  </p:clrMapOvr>
  <mc:AlternateContent xmlns:mc="http://schemas.openxmlformats.org/markup-compatibility/2006" xmlns:p14="http://schemas.microsoft.com/office/powerpoint/2010/main">
    <mc:Choice Requires="p14">
      <p:transition spd="slow" p14:dur="2000" advTm="39932"/>
    </mc:Choice>
    <mc:Fallback xmlns="">
      <p:transition spd="slow" advTm="399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E0EBD5-AFC6-CB52-BEDF-4A49E45B807C}"/>
              </a:ext>
            </a:extLst>
          </p:cNvPr>
          <p:cNvSpPr/>
          <p:nvPr/>
        </p:nvSpPr>
        <p:spPr>
          <a:xfrm>
            <a:off x="416659" y="2325695"/>
            <a:ext cx="3610861" cy="1754326"/>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SUGGEST</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SOULTIONS </a:t>
            </a:r>
          </a:p>
        </p:txBody>
      </p:sp>
      <p:cxnSp>
        <p:nvCxnSpPr>
          <p:cNvPr id="5" name="Straight Connector 4">
            <a:extLst>
              <a:ext uri="{FF2B5EF4-FFF2-40B4-BE49-F238E27FC236}">
                <a16:creationId xmlns:a16="http://schemas.microsoft.com/office/drawing/2014/main" id="{19C8B3A7-BAB7-A395-7E34-C6D695FBFBB1}"/>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7E9519-AFDF-265D-1A01-226CF0AA8600}"/>
              </a:ext>
            </a:extLst>
          </p:cNvPr>
          <p:cNvSpPr txBox="1"/>
          <p:nvPr/>
        </p:nvSpPr>
        <p:spPr>
          <a:xfrm>
            <a:off x="5692878" y="117693"/>
            <a:ext cx="5781359" cy="6740307"/>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b="0" i="0" dirty="0">
                <a:solidFill>
                  <a:srgbClr val="014897"/>
                </a:solidFill>
                <a:effectLst/>
                <a:latin typeface="Söhne"/>
              </a:rPr>
              <a:t>Employing statistical models and machine learning algorithms to analyze historical sales data and market trends, allowing for accurate demand forecasts and inventory optimization.</a:t>
            </a:r>
          </a:p>
          <a:p>
            <a:pPr algn="just"/>
            <a:endParaRPr lang="en-US" sz="2400" dirty="0">
              <a:solidFill>
                <a:srgbClr val="014897"/>
              </a:solidFill>
              <a:latin typeface="Söhne"/>
            </a:endParaRPr>
          </a:p>
          <a:p>
            <a:pPr algn="just"/>
            <a:endParaRPr lang="en-US" sz="2400" dirty="0">
              <a:solidFill>
                <a:srgbClr val="014897"/>
              </a:solidFill>
              <a:latin typeface="Söhne"/>
            </a:endParaRPr>
          </a:p>
          <a:p>
            <a:pPr marL="285750" indent="-285750" algn="just">
              <a:buFont typeface="Wingdings" panose="05000000000000000000" pitchFamily="2" charset="2"/>
              <a:buChar char="Ø"/>
            </a:pPr>
            <a:r>
              <a:rPr lang="en-US" sz="2400" b="0" i="0" dirty="0">
                <a:solidFill>
                  <a:srgbClr val="014897"/>
                </a:solidFill>
                <a:effectLst/>
                <a:latin typeface="Söhne"/>
              </a:rPr>
              <a:t>Using data analysis to identify cost-saving opportunities, such as negotiating bulk purchasing agreements, optimizing production processes, and reducing waste.</a:t>
            </a:r>
          </a:p>
          <a:p>
            <a:pPr algn="just"/>
            <a:endParaRPr lang="en-US" sz="2400" dirty="0">
              <a:solidFill>
                <a:srgbClr val="014897"/>
              </a:solidFill>
              <a:latin typeface="Söhne"/>
            </a:endParaRPr>
          </a:p>
          <a:p>
            <a:pPr algn="just"/>
            <a:endParaRPr lang="en-US" sz="2400" dirty="0">
              <a:solidFill>
                <a:srgbClr val="014897"/>
              </a:solidFill>
              <a:latin typeface="Söhne"/>
            </a:endParaRPr>
          </a:p>
          <a:p>
            <a:pPr marL="285750" indent="-285750" algn="just">
              <a:buFont typeface="Wingdings" panose="05000000000000000000" pitchFamily="2" charset="2"/>
              <a:buChar char="Ø"/>
            </a:pPr>
            <a:r>
              <a:rPr lang="en-US" sz="2400" b="0" i="0" dirty="0">
                <a:solidFill>
                  <a:srgbClr val="014897"/>
                </a:solidFill>
                <a:effectLst/>
                <a:latin typeface="Söhne"/>
              </a:rPr>
              <a:t>Utilizing capacity planning models that incorporate historical data and demand forecasts to ensure that production and distribution capabilities align with market demand.</a:t>
            </a:r>
            <a:endParaRPr lang="en-US" sz="2400" dirty="0">
              <a:solidFill>
                <a:srgbClr val="014897"/>
              </a:solidFill>
              <a:latin typeface="Söhne"/>
            </a:endParaRPr>
          </a:p>
        </p:txBody>
      </p:sp>
    </p:spTree>
    <p:extLst>
      <p:ext uri="{BB962C8B-B14F-4D97-AF65-F5344CB8AC3E}">
        <p14:creationId xmlns:p14="http://schemas.microsoft.com/office/powerpoint/2010/main" val="3462250066"/>
      </p:ext>
    </p:extLst>
  </p:cSld>
  <p:clrMapOvr>
    <a:masterClrMapping/>
  </p:clrMapOvr>
  <mc:AlternateContent xmlns:mc="http://schemas.openxmlformats.org/markup-compatibility/2006" xmlns:p14="http://schemas.microsoft.com/office/powerpoint/2010/main">
    <mc:Choice Requires="p14">
      <p:transition spd="slow" p14:dur="2000" advTm="42070"/>
    </mc:Choice>
    <mc:Fallback xmlns="">
      <p:transition spd="slow" advTm="4207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FF4DEF-23F7-EE7F-2E7E-90C9FE39F9A8}"/>
              </a:ext>
            </a:extLst>
          </p:cNvPr>
          <p:cNvSpPr/>
          <p:nvPr/>
        </p:nvSpPr>
        <p:spPr>
          <a:xfrm>
            <a:off x="640080" y="2113691"/>
            <a:ext cx="2752354" cy="2709275"/>
          </a:xfrm>
          <a:prstGeom prst="ellipse">
            <a:avLst/>
          </a:prstGeom>
          <a:solidFill>
            <a:schemeClr val="bg1"/>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endParaRPr lang="en-US" sz="4000" b="1" kern="1200" cap="none" spc="0" dirty="0">
              <a:ln w="12700">
                <a:solidFill>
                  <a:schemeClr val="tx2">
                    <a:lumMod val="75000"/>
                  </a:schemeClr>
                </a:solidFill>
                <a:prstDash val="solid"/>
              </a:ln>
              <a:solidFill>
                <a:srgbClr val="FFFFFF"/>
              </a:solidFill>
              <a:effectLst>
                <a:outerShdw dist="38100" dir="2640000" algn="bl" rotWithShape="0">
                  <a:schemeClr val="tx2">
                    <a:lumMod val="75000"/>
                  </a:schemeClr>
                </a:outerShdw>
              </a:effectLst>
              <a:latin typeface="+mj-lt"/>
              <a:ea typeface="+mj-ea"/>
              <a:cs typeface="+mj-cs"/>
            </a:endParaRPr>
          </a:p>
        </p:txBody>
      </p:sp>
      <p:pic>
        <p:nvPicPr>
          <p:cNvPr id="2050" name="Picture 2" descr="U.S. supply chain analytics Market size and growth rate, 2023 - 2030">
            <a:extLst>
              <a:ext uri="{FF2B5EF4-FFF2-40B4-BE49-F238E27FC236}">
                <a16:creationId xmlns:a16="http://schemas.microsoft.com/office/drawing/2014/main" id="{946810D4-9D5C-B98C-50A2-0FDCC33AF6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3801" y="0"/>
            <a:ext cx="7188199" cy="37558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284BC2-F264-0B66-3793-A48DACDFEF6F}"/>
              </a:ext>
            </a:extLst>
          </p:cNvPr>
          <p:cNvSpPr/>
          <p:nvPr/>
        </p:nvSpPr>
        <p:spPr>
          <a:xfrm>
            <a:off x="640080" y="2721354"/>
            <a:ext cx="2752354" cy="1754326"/>
          </a:xfrm>
          <a:prstGeom prst="rect">
            <a:avLst/>
          </a:prstGeom>
          <a:noFill/>
        </p:spPr>
        <p:txBody>
          <a:bodyPr wrap="square" lIns="91440" tIns="45720" rIns="91440" bIns="45720">
            <a:spAutoFit/>
          </a:bodyPr>
          <a:lstStyle/>
          <a:p>
            <a:pPr algn="ctr"/>
            <a:r>
              <a:rPr lang="en-US" sz="5400" b="1" kern="1200"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MARKET SIZE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TextBox 5">
            <a:extLst>
              <a:ext uri="{FF2B5EF4-FFF2-40B4-BE49-F238E27FC236}">
                <a16:creationId xmlns:a16="http://schemas.microsoft.com/office/drawing/2014/main" id="{D396FB53-5D44-783C-1624-691D213F3D74}"/>
              </a:ext>
            </a:extLst>
          </p:cNvPr>
          <p:cNvSpPr txBox="1"/>
          <p:nvPr/>
        </p:nvSpPr>
        <p:spPr>
          <a:xfrm>
            <a:off x="5003800" y="4014255"/>
            <a:ext cx="7188200" cy="2862322"/>
          </a:xfrm>
          <a:prstGeom prst="rect">
            <a:avLst/>
          </a:prstGeom>
          <a:noFill/>
        </p:spPr>
        <p:txBody>
          <a:bodyPr wrap="square">
            <a:spAutoFit/>
          </a:bodyPr>
          <a:lstStyle/>
          <a:p>
            <a:r>
              <a:rPr lang="en-US" b="0" i="0" dirty="0">
                <a:effectLst/>
                <a:latin typeface="itcfranklingothicstd-book"/>
              </a:rPr>
              <a:t>The global </a:t>
            </a:r>
            <a:r>
              <a:rPr lang="en-US" b="1" i="0" dirty="0">
                <a:effectLst/>
                <a:latin typeface="itcfranklingothicstd-book"/>
              </a:rPr>
              <a:t>supply chain analytics market size</a:t>
            </a:r>
            <a:r>
              <a:rPr lang="en-US" b="0" i="0" dirty="0">
                <a:effectLst/>
                <a:latin typeface="itcfranklingothicstd-book"/>
              </a:rPr>
              <a:t> was estimated at </a:t>
            </a:r>
            <a:r>
              <a:rPr lang="en-US" b="1" i="0" dirty="0">
                <a:effectLst/>
                <a:latin typeface="itcfranklingothicstd-book"/>
              </a:rPr>
              <a:t>USD 6.12 billion in 2022</a:t>
            </a:r>
            <a:r>
              <a:rPr lang="en-US" b="0" i="0" dirty="0">
                <a:effectLst/>
                <a:latin typeface="itcfranklingothicstd-book"/>
              </a:rPr>
              <a:t> and is anticipated to grow at a compound annual growth rate (CAGR) of 17.8% from 2023 to 2030. The supply chain analytics (SCA) market is growing in demand due to increased awareness of the benefits of SCA solutions, such as forecasting accuracy, supply chain optimization, waste minimization, and meaningful synthesis of business data. The increasing number of small &amp; medium enterprises and their increasing expenditure on implementing analytics to hold a strong position in the market and compete against other market players are expected to boost the market growth over the forecast period.</a:t>
            </a:r>
            <a:endParaRPr lang="en-US" dirty="0"/>
          </a:p>
        </p:txBody>
      </p:sp>
    </p:spTree>
    <p:extLst>
      <p:ext uri="{BB962C8B-B14F-4D97-AF65-F5344CB8AC3E}">
        <p14:creationId xmlns:p14="http://schemas.microsoft.com/office/powerpoint/2010/main" val="3300438002"/>
      </p:ext>
    </p:extLst>
  </p:cSld>
  <p:clrMapOvr>
    <a:masterClrMapping/>
  </p:clrMapOvr>
  <mc:AlternateContent xmlns:mc="http://schemas.openxmlformats.org/markup-compatibility/2006" xmlns:p14="http://schemas.microsoft.com/office/powerpoint/2010/main">
    <mc:Choice Requires="p14">
      <p:transition spd="slow" p14:dur="2000" advTm="22315"/>
    </mc:Choice>
    <mc:Fallback xmlns="">
      <p:transition spd="slow" advTm="223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CDCB52C-8397-64FE-6506-C8DCC59D2337}"/>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E91E70-8812-CD93-2634-0DDAE5023C95}"/>
              </a:ext>
            </a:extLst>
          </p:cNvPr>
          <p:cNvSpPr/>
          <p:nvPr/>
        </p:nvSpPr>
        <p:spPr>
          <a:xfrm>
            <a:off x="968987" y="2210251"/>
            <a:ext cx="3135474" cy="1754326"/>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BUSINESS </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MODEL</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30" name="Picture 6" descr="Hiring Business Analysts: Has Data Science Changed The Process?">
            <a:extLst>
              <a:ext uri="{FF2B5EF4-FFF2-40B4-BE49-F238E27FC236}">
                <a16:creationId xmlns:a16="http://schemas.microsoft.com/office/drawing/2014/main" id="{79E109C7-35FA-F095-8C42-354B24215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481" y="618357"/>
            <a:ext cx="521017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5470"/>
      </p:ext>
    </p:extLst>
  </p:cSld>
  <p:clrMapOvr>
    <a:masterClrMapping/>
  </p:clrMapOvr>
  <mc:AlternateContent xmlns:mc="http://schemas.openxmlformats.org/markup-compatibility/2006" xmlns:p14="http://schemas.microsoft.com/office/powerpoint/2010/main">
    <mc:Choice Requires="p14">
      <p:transition spd="slow" p14:dur="2000" advTm="6088"/>
    </mc:Choice>
    <mc:Fallback xmlns="">
      <p:transition spd="slow" advTm="60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69F7C6-5FCC-15EE-AA8F-D08BCEB0CF9F}"/>
              </a:ext>
            </a:extLst>
          </p:cNvPr>
          <p:cNvSpPr txBox="1"/>
          <p:nvPr/>
        </p:nvSpPr>
        <p:spPr>
          <a:xfrm>
            <a:off x="-555813" y="2371944"/>
            <a:ext cx="6097384" cy="1498872"/>
          </a:xfrm>
          <a:prstGeom prst="rect">
            <a:avLst/>
          </a:prstGeom>
          <a:noFill/>
        </p:spPr>
        <p:txBody>
          <a:bodyPr wrap="square">
            <a:spAutoFit/>
          </a:bodyPr>
          <a:lstStyle/>
          <a:p>
            <a:pPr algn="ctr">
              <a:lnSpc>
                <a:spcPct val="90000"/>
              </a:lnSpc>
              <a:spcBef>
                <a:spcPct val="0"/>
              </a:spcBef>
              <a:spcAft>
                <a:spcPts val="600"/>
              </a:spcAft>
            </a:pPr>
            <a:r>
              <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BUSINESS</a:t>
            </a:r>
          </a:p>
          <a:p>
            <a:pPr algn="ctr">
              <a:lnSpc>
                <a:spcPct val="90000"/>
              </a:lnSpc>
              <a:spcBef>
                <a:spcPct val="0"/>
              </a:spcBef>
              <a:spcAft>
                <a:spcPts val="600"/>
              </a:spcAft>
            </a:pPr>
            <a:r>
              <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UNDERSTANDING</a:t>
            </a:r>
            <a:endPar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4" name="Straight Connector 3">
            <a:extLst>
              <a:ext uri="{FF2B5EF4-FFF2-40B4-BE49-F238E27FC236}">
                <a16:creationId xmlns:a16="http://schemas.microsoft.com/office/drawing/2014/main" id="{818EF5B8-3ACE-B6C0-F9C0-0D9107DB5E01}"/>
              </a:ext>
            </a:extLst>
          </p:cNvPr>
          <p:cNvCxnSpPr>
            <a:cxnSpLocks/>
          </p:cNvCxnSpPr>
          <p:nvPr/>
        </p:nvCxnSpPr>
        <p:spPr>
          <a:xfrm>
            <a:off x="5053781" y="897193"/>
            <a:ext cx="0" cy="5063613"/>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2106E0-CCF2-9431-6B7B-C18B53E379A0}"/>
              </a:ext>
            </a:extLst>
          </p:cNvPr>
          <p:cNvSpPr txBox="1"/>
          <p:nvPr/>
        </p:nvSpPr>
        <p:spPr>
          <a:xfrm>
            <a:off x="5541571" y="3870816"/>
            <a:ext cx="6376218" cy="1569660"/>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accent1">
                    <a:lumMod val="75000"/>
                  </a:schemeClr>
                </a:solidFill>
                <a:effectLst/>
                <a:latin typeface="Söhne"/>
              </a:rPr>
              <a:t>For instance, XYZ Electronics aims to increase its market share by 15% over the next two years while maintaining or improving profit margins.</a:t>
            </a:r>
            <a:endParaRPr lang="en-US" sz="2400" dirty="0">
              <a:solidFill>
                <a:schemeClr val="accent1">
                  <a:lumMod val="75000"/>
                </a:schemeClr>
              </a:solidFill>
            </a:endParaRPr>
          </a:p>
        </p:txBody>
      </p:sp>
      <p:sp>
        <p:nvSpPr>
          <p:cNvPr id="8" name="TextBox 7">
            <a:extLst>
              <a:ext uri="{FF2B5EF4-FFF2-40B4-BE49-F238E27FC236}">
                <a16:creationId xmlns:a16="http://schemas.microsoft.com/office/drawing/2014/main" id="{CD73BD59-F207-2848-D99A-02535237793A}"/>
              </a:ext>
            </a:extLst>
          </p:cNvPr>
          <p:cNvSpPr txBox="1"/>
          <p:nvPr/>
        </p:nvSpPr>
        <p:spPr>
          <a:xfrm>
            <a:off x="5541571" y="1677064"/>
            <a:ext cx="6376218" cy="1938992"/>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accent1">
                    <a:lumMod val="75000"/>
                  </a:schemeClr>
                </a:solidFill>
                <a:effectLst/>
                <a:latin typeface="Söhne"/>
              </a:rPr>
              <a:t>Business understanding for supply chain analysis involves gaining a comprehensive understanding of how a company's supply chain functions and the various factors that impact it.</a:t>
            </a:r>
            <a:endParaRPr lang="en-US" sz="2400" dirty="0">
              <a:solidFill>
                <a:schemeClr val="accent1">
                  <a:lumMod val="75000"/>
                </a:schemeClr>
              </a:solidFill>
            </a:endParaRPr>
          </a:p>
        </p:txBody>
      </p:sp>
    </p:spTree>
    <p:extLst>
      <p:ext uri="{BB962C8B-B14F-4D97-AF65-F5344CB8AC3E}">
        <p14:creationId xmlns:p14="http://schemas.microsoft.com/office/powerpoint/2010/main" val="6946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64B84B-306A-00D9-8E0F-287ACF40EE28}"/>
              </a:ext>
            </a:extLst>
          </p:cNvPr>
          <p:cNvSpPr/>
          <p:nvPr/>
        </p:nvSpPr>
        <p:spPr>
          <a:xfrm>
            <a:off x="1002889" y="106147"/>
            <a:ext cx="9507795" cy="769441"/>
          </a:xfrm>
          <a:prstGeom prst="rect">
            <a:avLst/>
          </a:prstGeom>
          <a:noFill/>
        </p:spPr>
        <p:txBody>
          <a:bodyPr wrap="square" lIns="91440" tIns="45720" rIns="91440" bIns="45720">
            <a:spAutoFit/>
          </a:bodyPr>
          <a:lstStyle/>
          <a:p>
            <a:pPr algn="ct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TECHNOLOGY / EXPERTISE</a:t>
            </a:r>
          </a:p>
        </p:txBody>
      </p:sp>
      <p:cxnSp>
        <p:nvCxnSpPr>
          <p:cNvPr id="4" name="Straight Connector 3">
            <a:extLst>
              <a:ext uri="{FF2B5EF4-FFF2-40B4-BE49-F238E27FC236}">
                <a16:creationId xmlns:a16="http://schemas.microsoft.com/office/drawing/2014/main" id="{FF3B146C-69F9-CF85-CC15-F89D087C1454}"/>
              </a:ext>
            </a:extLst>
          </p:cNvPr>
          <p:cNvCxnSpPr>
            <a:cxnSpLocks/>
          </p:cNvCxnSpPr>
          <p:nvPr/>
        </p:nvCxnSpPr>
        <p:spPr>
          <a:xfrm>
            <a:off x="914400" y="1396181"/>
            <a:ext cx="1015672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171;p22">
            <a:extLst>
              <a:ext uri="{FF2B5EF4-FFF2-40B4-BE49-F238E27FC236}">
                <a16:creationId xmlns:a16="http://schemas.microsoft.com/office/drawing/2014/main" id="{42EDF3BB-5603-56CF-18C7-EE36BA68DD90}"/>
              </a:ext>
            </a:extLst>
          </p:cNvPr>
          <p:cNvSpPr/>
          <p:nvPr/>
        </p:nvSpPr>
        <p:spPr>
          <a:xfrm>
            <a:off x="1292067" y="2802916"/>
            <a:ext cx="2253600" cy="2253600"/>
          </a:xfrm>
          <a:prstGeom prst="ellipse">
            <a:avLst/>
          </a:prstGeom>
          <a:solidFill>
            <a:schemeClr val="accent1">
              <a:lumMod val="40000"/>
              <a:lumOff val="60000"/>
            </a:schemeClr>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dk1"/>
              </a:solidFill>
              <a:latin typeface="Roboto"/>
              <a:ea typeface="Roboto"/>
              <a:cs typeface="Roboto"/>
              <a:sym typeface="Roboto"/>
            </a:endParaRPr>
          </a:p>
        </p:txBody>
      </p:sp>
      <p:grpSp>
        <p:nvGrpSpPr>
          <p:cNvPr id="3" name="Google Shape;172;p22">
            <a:extLst>
              <a:ext uri="{FF2B5EF4-FFF2-40B4-BE49-F238E27FC236}">
                <a16:creationId xmlns:a16="http://schemas.microsoft.com/office/drawing/2014/main" id="{D8AF2651-0EF0-88E4-1AC0-C0157D743EFA}"/>
              </a:ext>
            </a:extLst>
          </p:cNvPr>
          <p:cNvGrpSpPr/>
          <p:nvPr/>
        </p:nvGrpSpPr>
        <p:grpSpPr>
          <a:xfrm>
            <a:off x="4034954" y="2172932"/>
            <a:ext cx="1114951" cy="3431452"/>
            <a:chOff x="2979178" y="1775507"/>
            <a:chExt cx="1114951" cy="2336858"/>
          </a:xfrm>
        </p:grpSpPr>
        <p:grpSp>
          <p:nvGrpSpPr>
            <p:cNvPr id="5" name="Google Shape;173;p22">
              <a:extLst>
                <a:ext uri="{FF2B5EF4-FFF2-40B4-BE49-F238E27FC236}">
                  <a16:creationId xmlns:a16="http://schemas.microsoft.com/office/drawing/2014/main" id="{0391EB8B-9AAA-BAC3-46B4-DFE5B9393BB7}"/>
                </a:ext>
              </a:extLst>
            </p:cNvPr>
            <p:cNvGrpSpPr/>
            <p:nvPr/>
          </p:nvGrpSpPr>
          <p:grpSpPr>
            <a:xfrm>
              <a:off x="2979178" y="1775507"/>
              <a:ext cx="1114951" cy="2336858"/>
              <a:chOff x="2719062" y="1949392"/>
              <a:chExt cx="1219192" cy="2336858"/>
            </a:xfrm>
          </p:grpSpPr>
          <p:grpSp>
            <p:nvGrpSpPr>
              <p:cNvPr id="11" name="Google Shape;174;p22">
                <a:extLst>
                  <a:ext uri="{FF2B5EF4-FFF2-40B4-BE49-F238E27FC236}">
                    <a16:creationId xmlns:a16="http://schemas.microsoft.com/office/drawing/2014/main" id="{E0FC5596-AFDF-96D5-5F2B-61EEC442F00E}"/>
                  </a:ext>
                </a:extLst>
              </p:cNvPr>
              <p:cNvGrpSpPr/>
              <p:nvPr/>
            </p:nvGrpSpPr>
            <p:grpSpPr>
              <a:xfrm flipH="1">
                <a:off x="2719062" y="1949392"/>
                <a:ext cx="1219192" cy="533400"/>
                <a:chOff x="1676400" y="1733550"/>
                <a:chExt cx="1600200" cy="533400"/>
              </a:xfrm>
            </p:grpSpPr>
            <p:cxnSp>
              <p:nvCxnSpPr>
                <p:cNvPr id="15" name="Google Shape;175;p22">
                  <a:extLst>
                    <a:ext uri="{FF2B5EF4-FFF2-40B4-BE49-F238E27FC236}">
                      <a16:creationId xmlns:a16="http://schemas.microsoft.com/office/drawing/2014/main" id="{32D933F8-54D5-0897-404F-859ABD38F83C}"/>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6" name="Google Shape;176;p22">
                  <a:extLst>
                    <a:ext uri="{FF2B5EF4-FFF2-40B4-BE49-F238E27FC236}">
                      <a16:creationId xmlns:a16="http://schemas.microsoft.com/office/drawing/2014/main" id="{205FF01D-C67D-8134-E888-5D49111BDBA3}"/>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nvGrpSpPr>
              <p:cNvPr id="12" name="Google Shape;177;p22">
                <a:extLst>
                  <a:ext uri="{FF2B5EF4-FFF2-40B4-BE49-F238E27FC236}">
                    <a16:creationId xmlns:a16="http://schemas.microsoft.com/office/drawing/2014/main" id="{8E354DB8-9BFA-9377-7114-47CC21E3BDFE}"/>
                  </a:ext>
                </a:extLst>
              </p:cNvPr>
              <p:cNvGrpSpPr/>
              <p:nvPr/>
            </p:nvGrpSpPr>
            <p:grpSpPr>
              <a:xfrm rot="10800000">
                <a:off x="2719062" y="3752850"/>
                <a:ext cx="1219192" cy="533400"/>
                <a:chOff x="1676400" y="1733550"/>
                <a:chExt cx="1600200" cy="533400"/>
              </a:xfrm>
            </p:grpSpPr>
            <p:cxnSp>
              <p:nvCxnSpPr>
                <p:cNvPr id="13" name="Google Shape;178;p22">
                  <a:extLst>
                    <a:ext uri="{FF2B5EF4-FFF2-40B4-BE49-F238E27FC236}">
                      <a16:creationId xmlns:a16="http://schemas.microsoft.com/office/drawing/2014/main" id="{9181C1A7-13BC-C216-00EF-2644931449ED}"/>
                    </a:ext>
                  </a:extLst>
                </p:cNvPr>
                <p:cNvCxnSpPr/>
                <p:nvPr/>
              </p:nvCxnSpPr>
              <p:spPr>
                <a:xfrm>
                  <a:off x="1676400" y="1733550"/>
                  <a:ext cx="1066800" cy="0"/>
                </a:xfrm>
                <a:prstGeom prst="straightConnector1">
                  <a:avLst/>
                </a:prstGeom>
                <a:noFill/>
                <a:ln w="19050" cap="rnd" cmpd="sng">
                  <a:solidFill>
                    <a:srgbClr val="D8D8D8"/>
                  </a:solidFill>
                  <a:prstDash val="solid"/>
                  <a:round/>
                  <a:headEnd type="none" w="sm" len="sm"/>
                  <a:tailEnd type="none" w="sm" len="sm"/>
                </a:ln>
              </p:spPr>
            </p:cxnSp>
            <p:cxnSp>
              <p:nvCxnSpPr>
                <p:cNvPr id="14" name="Google Shape;179;p22">
                  <a:extLst>
                    <a:ext uri="{FF2B5EF4-FFF2-40B4-BE49-F238E27FC236}">
                      <a16:creationId xmlns:a16="http://schemas.microsoft.com/office/drawing/2014/main" id="{C6754F50-5FEA-728C-76DE-325A639C45C6}"/>
                    </a:ext>
                  </a:extLst>
                </p:cNvPr>
                <p:cNvCxnSpPr/>
                <p:nvPr/>
              </p:nvCxnSpPr>
              <p:spPr>
                <a:xfrm>
                  <a:off x="2743200" y="1733550"/>
                  <a:ext cx="533400" cy="533400"/>
                </a:xfrm>
                <a:prstGeom prst="straightConnector1">
                  <a:avLst/>
                </a:prstGeom>
                <a:noFill/>
                <a:ln w="19050" cap="rnd" cmpd="sng">
                  <a:solidFill>
                    <a:srgbClr val="D8D8D8"/>
                  </a:solidFill>
                  <a:prstDash val="solid"/>
                  <a:round/>
                  <a:headEnd type="none" w="sm" len="sm"/>
                  <a:tailEnd type="none" w="sm" len="sm"/>
                </a:ln>
              </p:spPr>
            </p:cxnSp>
          </p:grpSp>
        </p:grpSp>
        <p:cxnSp>
          <p:nvCxnSpPr>
            <p:cNvPr id="10" name="Google Shape;180;p22">
              <a:extLst>
                <a:ext uri="{FF2B5EF4-FFF2-40B4-BE49-F238E27FC236}">
                  <a16:creationId xmlns:a16="http://schemas.microsoft.com/office/drawing/2014/main" id="{0DA70885-53DA-0670-B3F6-38EB67BB96E0}"/>
                </a:ext>
              </a:extLst>
            </p:cNvPr>
            <p:cNvCxnSpPr/>
            <p:nvPr/>
          </p:nvCxnSpPr>
          <p:spPr>
            <a:xfrm rot="10800000">
              <a:off x="3171860" y="2943937"/>
              <a:ext cx="922200" cy="0"/>
            </a:xfrm>
            <a:prstGeom prst="straightConnector1">
              <a:avLst/>
            </a:prstGeom>
            <a:noFill/>
            <a:ln w="19050" cap="rnd" cmpd="sng">
              <a:solidFill>
                <a:srgbClr val="D8D8D8"/>
              </a:solidFill>
              <a:prstDash val="solid"/>
              <a:round/>
              <a:headEnd type="none" w="sm" len="sm"/>
              <a:tailEnd type="none" w="sm" len="sm"/>
            </a:ln>
          </p:spPr>
        </p:cxnSp>
      </p:grpSp>
      <p:pic>
        <p:nvPicPr>
          <p:cNvPr id="1028" name="Picture 4" descr="Image result for python programming">
            <a:extLst>
              <a:ext uri="{FF2B5EF4-FFF2-40B4-BE49-F238E27FC236}">
                <a16:creationId xmlns:a16="http://schemas.microsoft.com/office/drawing/2014/main" id="{EBB1FBB7-1405-6F24-6F46-8077E212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579" y="1737206"/>
            <a:ext cx="1429401" cy="143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ql">
            <a:extLst>
              <a:ext uri="{FF2B5EF4-FFF2-40B4-BE49-F238E27FC236}">
                <a16:creationId xmlns:a16="http://schemas.microsoft.com/office/drawing/2014/main" id="{BF114E42-BA6A-C0BB-5778-ED83D738E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579" y="3311475"/>
            <a:ext cx="1482019" cy="13338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tplotlib logo">
            <a:extLst>
              <a:ext uri="{FF2B5EF4-FFF2-40B4-BE49-F238E27FC236}">
                <a16:creationId xmlns:a16="http://schemas.microsoft.com/office/drawing/2014/main" id="{4B46E5FA-8CA4-C87D-D3C5-E7DC380D8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579" y="5087881"/>
            <a:ext cx="1498856" cy="7478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7525974-C367-0776-497D-4F39C7679CFD}"/>
              </a:ext>
            </a:extLst>
          </p:cNvPr>
          <p:cNvSpPr txBox="1"/>
          <p:nvPr/>
        </p:nvSpPr>
        <p:spPr>
          <a:xfrm>
            <a:off x="6853980" y="1837617"/>
            <a:ext cx="5023388" cy="1323439"/>
          </a:xfrm>
          <a:prstGeom prst="rect">
            <a:avLst/>
          </a:prstGeom>
          <a:noFill/>
        </p:spPr>
        <p:txBody>
          <a:bodyPr wrap="square">
            <a:spAutoFit/>
          </a:bodyPr>
          <a:lstStyle/>
          <a:p>
            <a:r>
              <a:rPr lang="en-US" sz="2000" b="0" i="0" dirty="0">
                <a:solidFill>
                  <a:srgbClr val="374151"/>
                </a:solidFill>
                <a:effectLst/>
                <a:latin typeface="Söhne"/>
              </a:rPr>
              <a:t>Python is a versatile programming language for data analysis. Libraries such as NumPy, Pandas, and SciPy are widely used for data manipulation and analysis.</a:t>
            </a:r>
            <a:endParaRPr lang="en-US" sz="2000" dirty="0"/>
          </a:p>
        </p:txBody>
      </p:sp>
      <p:sp>
        <p:nvSpPr>
          <p:cNvPr id="24" name="TextBox 23">
            <a:extLst>
              <a:ext uri="{FF2B5EF4-FFF2-40B4-BE49-F238E27FC236}">
                <a16:creationId xmlns:a16="http://schemas.microsoft.com/office/drawing/2014/main" id="{CE84C9F7-3600-7820-A252-F52E91AA7E22}"/>
              </a:ext>
            </a:extLst>
          </p:cNvPr>
          <p:cNvSpPr txBox="1"/>
          <p:nvPr/>
        </p:nvSpPr>
        <p:spPr>
          <a:xfrm>
            <a:off x="6923435" y="3323007"/>
            <a:ext cx="4747455" cy="1323439"/>
          </a:xfrm>
          <a:prstGeom prst="rect">
            <a:avLst/>
          </a:prstGeom>
          <a:noFill/>
        </p:spPr>
        <p:txBody>
          <a:bodyPr wrap="square">
            <a:spAutoFit/>
          </a:bodyPr>
          <a:lstStyle/>
          <a:p>
            <a:r>
              <a:rPr lang="en-US" sz="2000" b="0" i="0" dirty="0">
                <a:solidFill>
                  <a:srgbClr val="374151"/>
                </a:solidFill>
                <a:effectLst/>
                <a:latin typeface="Söhne"/>
              </a:rPr>
              <a:t>Structured Query Language (SQL) databases like MySQL and PostgreSQL are used for data storage and retrieval in supply chain analysis.</a:t>
            </a:r>
            <a:endParaRPr lang="en-US" sz="2000" dirty="0"/>
          </a:p>
        </p:txBody>
      </p:sp>
      <p:sp>
        <p:nvSpPr>
          <p:cNvPr id="26" name="TextBox 25">
            <a:extLst>
              <a:ext uri="{FF2B5EF4-FFF2-40B4-BE49-F238E27FC236}">
                <a16:creationId xmlns:a16="http://schemas.microsoft.com/office/drawing/2014/main" id="{9798891D-84EC-BCFB-5CE6-B6A8948239B4}"/>
              </a:ext>
            </a:extLst>
          </p:cNvPr>
          <p:cNvSpPr txBox="1"/>
          <p:nvPr/>
        </p:nvSpPr>
        <p:spPr>
          <a:xfrm>
            <a:off x="6853980" y="4912427"/>
            <a:ext cx="5023388" cy="1323439"/>
          </a:xfrm>
          <a:prstGeom prst="rect">
            <a:avLst/>
          </a:prstGeom>
          <a:noFill/>
        </p:spPr>
        <p:txBody>
          <a:bodyPr wrap="square">
            <a:spAutoFit/>
          </a:bodyPr>
          <a:lstStyle/>
          <a:p>
            <a:r>
              <a:rPr lang="en-US" sz="2000" b="0" i="0" dirty="0">
                <a:solidFill>
                  <a:srgbClr val="374151"/>
                </a:solidFill>
                <a:effectLst/>
                <a:latin typeface="Söhne"/>
              </a:rPr>
              <a:t>Tools like </a:t>
            </a:r>
            <a:r>
              <a:rPr lang="en-US" sz="2000" b="0" i="0" dirty="0" err="1">
                <a:solidFill>
                  <a:srgbClr val="374151"/>
                </a:solidFill>
                <a:effectLst/>
                <a:latin typeface="Söhne"/>
              </a:rPr>
              <a:t>Plotly</a:t>
            </a:r>
            <a:r>
              <a:rPr lang="en-US" sz="2000" b="0" i="0" dirty="0">
                <a:solidFill>
                  <a:srgbClr val="374151"/>
                </a:solidFill>
                <a:effectLst/>
                <a:latin typeface="Söhne"/>
              </a:rPr>
              <a:t>, and Matplotlib enable the creation of interactive and informative data visualizations to aid in understanding supply chain trends and patterns.</a:t>
            </a:r>
            <a:endParaRPr lang="en-US" sz="2000" dirty="0"/>
          </a:p>
        </p:txBody>
      </p:sp>
      <p:sp>
        <p:nvSpPr>
          <p:cNvPr id="30" name="Rectangle 29">
            <a:extLst>
              <a:ext uri="{FF2B5EF4-FFF2-40B4-BE49-F238E27FC236}">
                <a16:creationId xmlns:a16="http://schemas.microsoft.com/office/drawing/2014/main" id="{07FB6410-9AB3-0514-515C-361A42F66C73}"/>
              </a:ext>
            </a:extLst>
          </p:cNvPr>
          <p:cNvSpPr/>
          <p:nvPr/>
        </p:nvSpPr>
        <p:spPr>
          <a:xfrm>
            <a:off x="393290" y="3251477"/>
            <a:ext cx="4091833" cy="1569660"/>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TECHNOLOGIES</a:t>
            </a:r>
          </a:p>
          <a:p>
            <a:pPr algn="ctr"/>
            <a:r>
              <a:rPr lang="en-US" sz="2400" b="1" dirty="0">
                <a:ln w="0"/>
                <a:effectLst>
                  <a:outerShdw blurRad="38100" dist="19050" dir="2700000" algn="tl" rotWithShape="0">
                    <a:schemeClr val="dk1">
                      <a:alpha val="40000"/>
                    </a:schemeClr>
                  </a:outerShdw>
                </a:effectLst>
              </a:rPr>
              <a:t>WE ARE </a:t>
            </a:r>
          </a:p>
          <a:p>
            <a:pPr algn="ctr"/>
            <a:r>
              <a:rPr lang="en-US" sz="2400" b="1" dirty="0">
                <a:ln w="0"/>
                <a:effectLst>
                  <a:outerShdw blurRad="38100" dist="19050" dir="2700000" algn="tl" rotWithShape="0">
                    <a:schemeClr val="dk1">
                      <a:alpha val="40000"/>
                    </a:schemeClr>
                  </a:outerShdw>
                </a:effectLst>
              </a:rPr>
              <a:t>GOING TO</a:t>
            </a:r>
          </a:p>
          <a:p>
            <a:pPr algn="ctr"/>
            <a:r>
              <a:rPr lang="en-US" sz="2400" b="1" dirty="0">
                <a:ln w="0"/>
                <a:effectLst>
                  <a:outerShdw blurRad="38100" dist="19050" dir="2700000" algn="tl" rotWithShape="0">
                    <a:schemeClr val="dk1">
                      <a:alpha val="40000"/>
                    </a:schemeClr>
                  </a:outerShdw>
                </a:effectLst>
              </a:rPr>
              <a:t>USE</a:t>
            </a:r>
          </a:p>
        </p:txBody>
      </p:sp>
    </p:spTree>
    <p:extLst>
      <p:ext uri="{BB962C8B-B14F-4D97-AF65-F5344CB8AC3E}">
        <p14:creationId xmlns:p14="http://schemas.microsoft.com/office/powerpoint/2010/main" val="495072473"/>
      </p:ext>
    </p:extLst>
  </p:cSld>
  <p:clrMapOvr>
    <a:masterClrMapping/>
  </p:clrMapOvr>
  <mc:AlternateContent xmlns:mc="http://schemas.openxmlformats.org/markup-compatibility/2006" xmlns:p14="http://schemas.microsoft.com/office/powerpoint/2010/main">
    <mc:Choice Requires="p14">
      <p:transition spd="slow" p14:dur="2000" advTm="23869"/>
    </mc:Choice>
    <mc:Fallback xmlns="">
      <p:transition spd="slow" advTm="2386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DFEAAAF-AFC1-D878-E3B5-7E425E76DD22}"/>
              </a:ext>
            </a:extLst>
          </p:cNvPr>
          <p:cNvCxnSpPr>
            <a:cxnSpLocks/>
          </p:cNvCxnSpPr>
          <p:nvPr/>
        </p:nvCxnSpPr>
        <p:spPr>
          <a:xfrm>
            <a:off x="914400" y="1396181"/>
            <a:ext cx="101567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389165-B0C1-0DFD-08B1-90543887F82A}"/>
              </a:ext>
            </a:extLst>
          </p:cNvPr>
          <p:cNvSpPr/>
          <p:nvPr/>
        </p:nvSpPr>
        <p:spPr>
          <a:xfrm>
            <a:off x="4172640" y="204470"/>
            <a:ext cx="3433761"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ROAD MAP</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8" name="Rectangle: Rounded Corners 17">
            <a:extLst>
              <a:ext uri="{FF2B5EF4-FFF2-40B4-BE49-F238E27FC236}">
                <a16:creationId xmlns:a16="http://schemas.microsoft.com/office/drawing/2014/main" id="{DAF7848D-D78F-54E5-E7B1-2465FE2FE413}"/>
              </a:ext>
            </a:extLst>
          </p:cNvPr>
          <p:cNvSpPr/>
          <p:nvPr/>
        </p:nvSpPr>
        <p:spPr>
          <a:xfrm>
            <a:off x="1247464" y="2025446"/>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chemeClr val="tx1"/>
                </a:solidFill>
                <a:effectLst/>
                <a:latin typeface="Söhne"/>
              </a:rPr>
              <a:t>Data Collection and Integration</a:t>
            </a:r>
            <a:endParaRPr lang="en-US" sz="2000" dirty="0">
              <a:solidFill>
                <a:schemeClr val="tx1"/>
              </a:solidFill>
            </a:endParaRPr>
          </a:p>
        </p:txBody>
      </p:sp>
      <p:sp>
        <p:nvSpPr>
          <p:cNvPr id="19" name="Rectangle: Rounded Corners 18">
            <a:extLst>
              <a:ext uri="{FF2B5EF4-FFF2-40B4-BE49-F238E27FC236}">
                <a16:creationId xmlns:a16="http://schemas.microsoft.com/office/drawing/2014/main" id="{6C59608C-06D9-4633-0D6D-A03BAFFC1312}"/>
              </a:ext>
            </a:extLst>
          </p:cNvPr>
          <p:cNvSpPr/>
          <p:nvPr/>
        </p:nvSpPr>
        <p:spPr>
          <a:xfrm>
            <a:off x="4955455" y="2031137"/>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latin typeface="Söhne"/>
              </a:rPr>
              <a:t>Data Cleaning and Preparation</a:t>
            </a:r>
            <a:endParaRPr lang="en-US" dirty="0">
              <a:solidFill>
                <a:schemeClr val="tx1"/>
              </a:solidFill>
            </a:endParaRPr>
          </a:p>
        </p:txBody>
      </p:sp>
      <p:sp>
        <p:nvSpPr>
          <p:cNvPr id="20" name="Rectangle: Rounded Corners 19">
            <a:extLst>
              <a:ext uri="{FF2B5EF4-FFF2-40B4-BE49-F238E27FC236}">
                <a16:creationId xmlns:a16="http://schemas.microsoft.com/office/drawing/2014/main" id="{A7C640F8-9837-6CB6-3E9E-E94D4C8E440B}"/>
              </a:ext>
            </a:extLst>
          </p:cNvPr>
          <p:cNvSpPr/>
          <p:nvPr/>
        </p:nvSpPr>
        <p:spPr>
          <a:xfrm>
            <a:off x="8635180" y="2025446"/>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latin typeface="Söhne"/>
              </a:rPr>
              <a:t>Exploratory Data Analysis</a:t>
            </a:r>
            <a:endParaRPr lang="en-US" dirty="0">
              <a:solidFill>
                <a:schemeClr val="tx1"/>
              </a:solidFill>
            </a:endParaRPr>
          </a:p>
        </p:txBody>
      </p:sp>
      <p:sp>
        <p:nvSpPr>
          <p:cNvPr id="21" name="Rectangle: Rounded Corners 20">
            <a:extLst>
              <a:ext uri="{FF2B5EF4-FFF2-40B4-BE49-F238E27FC236}">
                <a16:creationId xmlns:a16="http://schemas.microsoft.com/office/drawing/2014/main" id="{F106022F-883E-F2CC-DEDB-47F9E14CE4E4}"/>
              </a:ext>
            </a:extLst>
          </p:cNvPr>
          <p:cNvSpPr/>
          <p:nvPr/>
        </p:nvSpPr>
        <p:spPr>
          <a:xfrm>
            <a:off x="8635180" y="4586744"/>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chemeClr val="tx1"/>
                </a:solidFill>
                <a:effectLst/>
                <a:latin typeface="Söhne"/>
              </a:rPr>
              <a:t>Model Development</a:t>
            </a:r>
            <a:endParaRPr lang="en-US" sz="2000" dirty="0">
              <a:solidFill>
                <a:schemeClr val="tx1"/>
              </a:solidFill>
            </a:endParaRPr>
          </a:p>
        </p:txBody>
      </p:sp>
      <p:sp>
        <p:nvSpPr>
          <p:cNvPr id="23" name="Rectangle: Rounded Corners 22">
            <a:extLst>
              <a:ext uri="{FF2B5EF4-FFF2-40B4-BE49-F238E27FC236}">
                <a16:creationId xmlns:a16="http://schemas.microsoft.com/office/drawing/2014/main" id="{C580EFB7-0F54-11E9-A7DC-34BA6CFF51C4}"/>
              </a:ext>
            </a:extLst>
          </p:cNvPr>
          <p:cNvSpPr/>
          <p:nvPr/>
        </p:nvSpPr>
        <p:spPr>
          <a:xfrm>
            <a:off x="1247462" y="4586744"/>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latin typeface="Söhne"/>
              </a:rPr>
              <a:t>Implementation</a:t>
            </a:r>
            <a:endParaRPr lang="en-US" dirty="0">
              <a:solidFill>
                <a:schemeClr val="tx1"/>
              </a:solidFill>
            </a:endParaRPr>
          </a:p>
        </p:txBody>
      </p:sp>
      <p:sp>
        <p:nvSpPr>
          <p:cNvPr id="24" name="Rectangle: Rounded Corners 23">
            <a:extLst>
              <a:ext uri="{FF2B5EF4-FFF2-40B4-BE49-F238E27FC236}">
                <a16:creationId xmlns:a16="http://schemas.microsoft.com/office/drawing/2014/main" id="{01400781-3E9F-F94A-E9BB-C45F593789D6}"/>
              </a:ext>
            </a:extLst>
          </p:cNvPr>
          <p:cNvSpPr/>
          <p:nvPr/>
        </p:nvSpPr>
        <p:spPr>
          <a:xfrm>
            <a:off x="5058696" y="4586744"/>
            <a:ext cx="1868129" cy="13445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chemeClr val="tx1"/>
                </a:solidFill>
                <a:effectLst/>
                <a:latin typeface="Söhne"/>
              </a:rPr>
              <a:t>Model Deployment</a:t>
            </a:r>
            <a:endParaRPr lang="en-US" sz="2000" dirty="0">
              <a:solidFill>
                <a:schemeClr val="tx1"/>
              </a:solidFill>
            </a:endParaRPr>
          </a:p>
        </p:txBody>
      </p:sp>
      <p:cxnSp>
        <p:nvCxnSpPr>
          <p:cNvPr id="5" name="Straight Arrow Connector 4">
            <a:extLst>
              <a:ext uri="{FF2B5EF4-FFF2-40B4-BE49-F238E27FC236}">
                <a16:creationId xmlns:a16="http://schemas.microsoft.com/office/drawing/2014/main" id="{9C72ABF9-C54F-C325-0CF8-D6CCA197BFA4}"/>
              </a:ext>
            </a:extLst>
          </p:cNvPr>
          <p:cNvCxnSpPr>
            <a:cxnSpLocks/>
            <a:stCxn id="18" idx="3"/>
            <a:endCxn id="19" idx="1"/>
          </p:cNvCxnSpPr>
          <p:nvPr/>
        </p:nvCxnSpPr>
        <p:spPr>
          <a:xfrm>
            <a:off x="3115593" y="2697726"/>
            <a:ext cx="1839862" cy="56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F943B6E-7585-E9CB-7057-5D3DF3C5D1EB}"/>
              </a:ext>
            </a:extLst>
          </p:cNvPr>
          <p:cNvCxnSpPr>
            <a:stCxn id="19" idx="3"/>
            <a:endCxn id="20" idx="1"/>
          </p:cNvCxnSpPr>
          <p:nvPr/>
        </p:nvCxnSpPr>
        <p:spPr>
          <a:xfrm flipV="1">
            <a:off x="6823584" y="2697726"/>
            <a:ext cx="1811596" cy="56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77A85D7B-67CF-010D-5D99-6F4694A06246}"/>
              </a:ext>
            </a:extLst>
          </p:cNvPr>
          <p:cNvCxnSpPr>
            <a:stCxn id="20" idx="2"/>
            <a:endCxn id="21" idx="0"/>
          </p:cNvCxnSpPr>
          <p:nvPr/>
        </p:nvCxnSpPr>
        <p:spPr>
          <a:xfrm>
            <a:off x="9569245" y="3370006"/>
            <a:ext cx="0" cy="12167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B5D145A7-E055-C4A4-B4D7-AC49093BB210}"/>
              </a:ext>
            </a:extLst>
          </p:cNvPr>
          <p:cNvCxnSpPr>
            <a:stCxn id="21" idx="1"/>
            <a:endCxn id="24" idx="3"/>
          </p:cNvCxnSpPr>
          <p:nvPr/>
        </p:nvCxnSpPr>
        <p:spPr>
          <a:xfrm flipH="1">
            <a:off x="6926825" y="5259024"/>
            <a:ext cx="17083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46B66D0-1458-947E-8FAB-BBA6AD305F6E}"/>
              </a:ext>
            </a:extLst>
          </p:cNvPr>
          <p:cNvCxnSpPr>
            <a:stCxn id="24" idx="1"/>
            <a:endCxn id="23" idx="3"/>
          </p:cNvCxnSpPr>
          <p:nvPr/>
        </p:nvCxnSpPr>
        <p:spPr>
          <a:xfrm flipH="1">
            <a:off x="3115591" y="5259024"/>
            <a:ext cx="19431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221401"/>
      </p:ext>
    </p:extLst>
  </p:cSld>
  <p:clrMapOvr>
    <a:masterClrMapping/>
  </p:clrMapOvr>
  <mc:AlternateContent xmlns:mc="http://schemas.openxmlformats.org/markup-compatibility/2006" xmlns:p14="http://schemas.microsoft.com/office/powerpoint/2010/main">
    <mc:Choice Requires="p14">
      <p:transition spd="slow" p14:dur="2000" advTm="3258"/>
    </mc:Choice>
    <mc:Fallback xmlns="">
      <p:transition spd="slow" advTm="32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D08A2288D740478129C09738DF201E" ma:contentTypeVersion="4" ma:contentTypeDescription="Create a new document." ma:contentTypeScope="" ma:versionID="d79347cce88cd8da70001c5b60332d8c">
  <xsd:schema xmlns:xsd="http://www.w3.org/2001/XMLSchema" xmlns:xs="http://www.w3.org/2001/XMLSchema" xmlns:p="http://schemas.microsoft.com/office/2006/metadata/properties" xmlns:ns3="fe2e3ceb-d244-4c1b-9480-5fc6ccc62981" targetNamespace="http://schemas.microsoft.com/office/2006/metadata/properties" ma:root="true" ma:fieldsID="5ce71f43a0422da6e3d5ee8fd4d8efc6" ns3:_="">
    <xsd:import namespace="fe2e3ceb-d244-4c1b-9480-5fc6ccc6298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2e3ceb-d244-4c1b-9480-5fc6ccc62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openxmlformats.org/package/2006/metadata/core-properties"/>
    <ds:schemaRef ds:uri="http://purl.org/dc/elements/1.1/"/>
    <ds:schemaRef ds:uri="fe2e3ceb-d244-4c1b-9480-5fc6ccc62981"/>
    <ds:schemaRef ds:uri="http://schemas.microsoft.com/office/2006/documentManagement/types"/>
    <ds:schemaRef ds:uri="http://purl.org/dc/dcmitype/"/>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B846C91-3A58-4140-9737-3BBA1EDBF1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2e3ceb-d244-4c1b-9480-5fc6ccc62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7038</TotalTime>
  <Words>469</Words>
  <Application>Microsoft Office PowerPoint</Application>
  <PresentationFormat>Widescreen</PresentationFormat>
  <Paragraphs>51</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Amasis MT Pro Black</vt:lpstr>
      <vt:lpstr>Arial</vt:lpstr>
      <vt:lpstr>Calibri</vt:lpstr>
      <vt:lpstr>Calibri Light</vt:lpstr>
      <vt:lpstr>itcfranklingothicstd-book</vt:lpstr>
      <vt:lpstr>Roboto</vt:lpstr>
      <vt:lpstr>Söhne</vt:lpstr>
      <vt:lpstr>Wingdings</vt:lpstr>
      <vt:lpstr>Office Theme</vt:lpstr>
      <vt:lpstr>SUPPLY CHAIN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ANALYSIS</dc:title>
  <dc:creator>Mareedu, Durga Syamala</dc:creator>
  <cp:lastModifiedBy>M Nithish Kumar</cp:lastModifiedBy>
  <cp:revision>3</cp:revision>
  <dcterms:created xsi:type="dcterms:W3CDTF">2023-10-10T18:47:12Z</dcterms:created>
  <dcterms:modified xsi:type="dcterms:W3CDTF">2023-10-19T03:31:31Z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0x01010032D08A2288D740478129C09738DF201E</vt:lpwstr>
  </property>
</Properties>
</file>